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15"/>
  </p:notesMasterIdLst>
  <p:sldIdLst>
    <p:sldId id="266" r:id="rId4"/>
    <p:sldId id="270" r:id="rId5"/>
    <p:sldId id="265" r:id="rId6"/>
    <p:sldId id="269" r:id="rId7"/>
    <p:sldId id="267" r:id="rId8"/>
    <p:sldId id="262" r:id="rId9"/>
    <p:sldId id="256" r:id="rId10"/>
    <p:sldId id="264" r:id="rId11"/>
    <p:sldId id="257" r:id="rId12"/>
    <p:sldId id="263" r:id="rId13"/>
    <p:sldId id="260" r:id="rId14"/>
  </p:sldIdLst>
  <p:sldSz cx="9601200" cy="12801600" type="A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xP7k5ERC9r/mFUIJ39oaZwyeh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868"/>
    <a:srgbClr val="54B2C4"/>
    <a:srgbClr val="EF885B"/>
    <a:srgbClr val="008080"/>
    <a:srgbClr val="FFCC00"/>
    <a:srgbClr val="339966"/>
    <a:srgbClr val="0FCF6F"/>
    <a:srgbClr val="C7DECA"/>
    <a:srgbClr val="D7C29D"/>
    <a:srgbClr val="EB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45" d="100"/>
          <a:sy n="45" d="100"/>
        </p:scale>
        <p:origin x="2467" y="3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09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61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49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661336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661336" y="3138173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 b="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 b="1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 b="1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2"/>
          </p:nvPr>
        </p:nvSpPr>
        <p:spPr>
          <a:xfrm>
            <a:off x="661336" y="4676141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3"/>
          </p:nvPr>
        </p:nvSpPr>
        <p:spPr>
          <a:xfrm>
            <a:off x="4860610" y="3138173"/>
            <a:ext cx="4081760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 b="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 b="1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 b="1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4"/>
          </p:nvPr>
        </p:nvSpPr>
        <p:spPr>
          <a:xfrm>
            <a:off x="4860610" y="4676141"/>
            <a:ext cx="4081760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739351" y="3328567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2481608" y="5070821"/>
            <a:ext cx="10848764" cy="2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-1718917" y="3060569"/>
            <a:ext cx="10848764" cy="60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8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ubTitle" idx="1"/>
          </p:nvPr>
        </p:nvSpPr>
        <p:spPr>
          <a:xfrm>
            <a:off x="1200150" y="6723806"/>
            <a:ext cx="7200900" cy="30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/>
            </a:lvl1pPr>
            <a:lvl2pPr lvl="1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/>
            </a:lvl2pPr>
            <a:lvl3pPr lvl="2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/>
            </a:lvl3pPr>
            <a:lvl4pPr lvl="3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4pPr>
            <a:lvl5pPr lvl="4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5pPr>
            <a:lvl6pPr lvl="5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6pPr>
            <a:lvl7pPr lvl="6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7pPr>
            <a:lvl8pPr lvl="7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8pPr>
            <a:lvl9pPr lvl="8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660085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655085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8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655085" y="8567002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4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61336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661336" y="3138173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 b="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 b="1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 b="1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661336" y="4676141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3"/>
          </p:nvPr>
        </p:nvSpPr>
        <p:spPr>
          <a:xfrm>
            <a:off x="4860610" y="3138173"/>
            <a:ext cx="4081760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 b="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 b="1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 b="1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 b="1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4"/>
          </p:nvPr>
        </p:nvSpPr>
        <p:spPr>
          <a:xfrm>
            <a:off x="4860610" y="4676141"/>
            <a:ext cx="4081760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4081762" y="1843197"/>
            <a:ext cx="4860608" cy="90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102"/>
            </a:lvl1pPr>
            <a:lvl2pPr marL="914400" lvl="1" indent="-3619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714"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326"/>
            </a:lvl3pPr>
            <a:lvl4pPr marL="1828800" lvl="3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4pPr>
            <a:lvl5pPr marL="2286000" lvl="4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5pPr>
            <a:lvl6pPr marL="2743200" lvl="5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6pPr>
            <a:lvl7pPr marL="3200400" lvl="6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7pPr>
            <a:lvl8pPr marL="3657600" lvl="7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8pPr>
            <a:lvl9pPr marL="4114800" lvl="8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661333" y="3840482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357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63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8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1"/>
          </p:nvPr>
        </p:nvSpPr>
        <p:spPr>
          <a:xfrm>
            <a:off x="1200150" y="6723806"/>
            <a:ext cx="7200900" cy="30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/>
            </a:lvl1pPr>
            <a:lvl2pPr lvl="1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/>
            </a:lvl2pPr>
            <a:lvl3pPr lvl="2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/>
            </a:lvl3pPr>
            <a:lvl4pPr lvl="3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4pPr>
            <a:lvl5pPr lvl="4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5pPr>
            <a:lvl6pPr lvl="5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6pPr>
            <a:lvl7pPr lvl="6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7pPr>
            <a:lvl8pPr lvl="7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8pPr>
            <a:lvl9pPr lvl="8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>
            <a:spLocks noGrp="1"/>
          </p:cNvSpPr>
          <p:nvPr>
            <p:ph type="pic" idx="2"/>
          </p:nvPr>
        </p:nvSpPr>
        <p:spPr>
          <a:xfrm>
            <a:off x="4081762" y="1843197"/>
            <a:ext cx="4860608" cy="90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661333" y="3840482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357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63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1"/>
          </p:nvPr>
        </p:nvSpPr>
        <p:spPr>
          <a:xfrm rot="5400000">
            <a:off x="739351" y="3328567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 rot="5400000">
            <a:off x="2481608" y="5070821"/>
            <a:ext cx="10848764" cy="2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 rot="5400000">
            <a:off x="-1718917" y="3060569"/>
            <a:ext cx="10848764" cy="60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8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subTitle" idx="1"/>
          </p:nvPr>
        </p:nvSpPr>
        <p:spPr>
          <a:xfrm>
            <a:off x="1200150" y="6723806"/>
            <a:ext cx="7200900" cy="30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/>
            </a:lvl1pPr>
            <a:lvl2pPr lvl="1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37"/>
            </a:lvl2pPr>
            <a:lvl3pPr lvl="2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45"/>
            </a:lvl3pPr>
            <a:lvl4pPr lvl="3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4pPr>
            <a:lvl5pPr lvl="4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5pPr>
            <a:lvl6pPr lvl="5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6pPr>
            <a:lvl7pPr lvl="6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7pPr>
            <a:lvl8pPr lvl="7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8pPr>
            <a:lvl9pPr lvl="8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>
            <a:off x="660085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655085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8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655085" y="8567002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4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1"/>
          </p:nvPr>
        </p:nvSpPr>
        <p:spPr>
          <a:xfrm>
            <a:off x="4081762" y="1843197"/>
            <a:ext cx="4860608" cy="90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102"/>
            </a:lvl1pPr>
            <a:lvl2pPr marL="914400" lvl="1" indent="-3619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714"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326"/>
            </a:lvl3pPr>
            <a:lvl4pPr marL="1828800" lvl="3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4pPr>
            <a:lvl5pPr marL="2286000" lvl="4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5pPr>
            <a:lvl6pPr marL="2743200" lvl="5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6pPr>
            <a:lvl7pPr marL="3200400" lvl="6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7pPr>
            <a:lvl8pPr marL="3657600" lvl="7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8pPr>
            <a:lvl9pPr marL="4114800" lvl="8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2"/>
          </p:nvPr>
        </p:nvSpPr>
        <p:spPr>
          <a:xfrm>
            <a:off x="661333" y="3840482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357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63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660085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1"/>
          <p:cNvSpPr>
            <a:spLocks noGrp="1"/>
          </p:cNvSpPr>
          <p:nvPr>
            <p:ph type="pic" idx="2"/>
          </p:nvPr>
        </p:nvSpPr>
        <p:spPr>
          <a:xfrm>
            <a:off x="4081762" y="1843197"/>
            <a:ext cx="4860608" cy="90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body" idx="1"/>
          </p:nvPr>
        </p:nvSpPr>
        <p:spPr>
          <a:xfrm>
            <a:off x="661333" y="3840482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357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63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1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body" idx="1"/>
          </p:nvPr>
        </p:nvSpPr>
        <p:spPr>
          <a:xfrm rot="5400000">
            <a:off x="739351" y="3328567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2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 rot="5400000">
            <a:off x="2481608" y="5070821"/>
            <a:ext cx="10848764" cy="2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body" idx="1"/>
          </p:nvPr>
        </p:nvSpPr>
        <p:spPr>
          <a:xfrm rot="5400000">
            <a:off x="-1718917" y="3060569"/>
            <a:ext cx="10848764" cy="60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655085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58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655085" y="8567002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2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4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5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4081762" y="1843197"/>
            <a:ext cx="4860608" cy="90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102"/>
            </a:lvl1pPr>
            <a:lvl2pPr marL="914400" lvl="1" indent="-3619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714"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326"/>
            </a:lvl3pPr>
            <a:lvl4pPr marL="1828800" lvl="3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4pPr>
            <a:lvl5pPr marL="2286000" lvl="4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5pPr>
            <a:lvl6pPr marL="2743200" lvl="5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6pPr>
            <a:lvl7pPr marL="3200400" lvl="6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7pPr>
            <a:lvl8pPr marL="3657600" lvl="7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8pPr>
            <a:lvl9pPr marL="4114800" lvl="8" indent="-32385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937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61333" y="3840482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357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63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1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4081762" y="1843197"/>
            <a:ext cx="4860608" cy="909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61333" y="3840482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51"/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357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63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968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60085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660085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660085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body" idx="1"/>
          </p:nvPr>
        </p:nvSpPr>
        <p:spPr>
          <a:xfrm>
            <a:off x="660085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dt" idx="10"/>
          </p:nvPr>
        </p:nvSpPr>
        <p:spPr>
          <a:xfrm>
            <a:off x="660083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ftr" idx="11"/>
          </p:nvPr>
        </p:nvSpPr>
        <p:spPr>
          <a:xfrm>
            <a:off x="3180400" y="11865192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ldNum" idx="12"/>
          </p:nvPr>
        </p:nvSpPr>
        <p:spPr>
          <a:xfrm>
            <a:off x="6780848" y="11865192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000000"/>
              </a:buClr>
              <a:buSzPts val="1163"/>
              <a:buFont typeface="Calibri"/>
              <a:buNone/>
              <a:defRPr sz="11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框架 3"/>
          <p:cNvSpPr/>
          <p:nvPr/>
        </p:nvSpPr>
        <p:spPr>
          <a:xfrm>
            <a:off x="0" y="0"/>
            <a:ext cx="9601199" cy="12801599"/>
          </a:xfrm>
          <a:custGeom>
            <a:avLst/>
            <a:gdLst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1200150 w 9601199"/>
              <a:gd name="connsiteY5" fmla="*/ 1200150 h 12801599"/>
              <a:gd name="connsiteX6" fmla="*/ 1200150 w 9601199"/>
              <a:gd name="connsiteY6" fmla="*/ 11601449 h 12801599"/>
              <a:gd name="connsiteX7" fmla="*/ 8401049 w 9601199"/>
              <a:gd name="connsiteY7" fmla="*/ 11601449 h 12801599"/>
              <a:gd name="connsiteX8" fmla="*/ 8401049 w 9601199"/>
              <a:gd name="connsiteY8" fmla="*/ 1200150 h 12801599"/>
              <a:gd name="connsiteX9" fmla="*/ 1200150 w 9601199"/>
              <a:gd name="connsiteY9" fmla="*/ 1200150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1200150 w 9601199"/>
              <a:gd name="connsiteY5" fmla="*/ 1200150 h 12801599"/>
              <a:gd name="connsiteX6" fmla="*/ 479181 w 9601199"/>
              <a:gd name="connsiteY6" fmla="*/ 12181741 h 12801599"/>
              <a:gd name="connsiteX7" fmla="*/ 8401049 w 9601199"/>
              <a:gd name="connsiteY7" fmla="*/ 11601449 h 12801599"/>
              <a:gd name="connsiteX8" fmla="*/ 8401049 w 9601199"/>
              <a:gd name="connsiteY8" fmla="*/ 1200150 h 12801599"/>
              <a:gd name="connsiteX9" fmla="*/ 1200150 w 9601199"/>
              <a:gd name="connsiteY9" fmla="*/ 1200150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496765 w 9601199"/>
              <a:gd name="connsiteY5" fmla="*/ 619858 h 12801599"/>
              <a:gd name="connsiteX6" fmla="*/ 479181 w 9601199"/>
              <a:gd name="connsiteY6" fmla="*/ 12181741 h 12801599"/>
              <a:gd name="connsiteX7" fmla="*/ 8401049 w 9601199"/>
              <a:gd name="connsiteY7" fmla="*/ 11601449 h 12801599"/>
              <a:gd name="connsiteX8" fmla="*/ 8401049 w 9601199"/>
              <a:gd name="connsiteY8" fmla="*/ 1200150 h 12801599"/>
              <a:gd name="connsiteX9" fmla="*/ 496765 w 9601199"/>
              <a:gd name="connsiteY9" fmla="*/ 619858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496765 w 9601199"/>
              <a:gd name="connsiteY5" fmla="*/ 619858 h 12801599"/>
              <a:gd name="connsiteX6" fmla="*/ 479181 w 9601199"/>
              <a:gd name="connsiteY6" fmla="*/ 12181741 h 12801599"/>
              <a:gd name="connsiteX7" fmla="*/ 8401049 w 9601199"/>
              <a:gd name="connsiteY7" fmla="*/ 11601449 h 12801599"/>
              <a:gd name="connsiteX8" fmla="*/ 9122018 w 9601199"/>
              <a:gd name="connsiteY8" fmla="*/ 619858 h 12801599"/>
              <a:gd name="connsiteX9" fmla="*/ 496765 w 9601199"/>
              <a:gd name="connsiteY9" fmla="*/ 619858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496765 w 9601199"/>
              <a:gd name="connsiteY5" fmla="*/ 619858 h 12801599"/>
              <a:gd name="connsiteX6" fmla="*/ 479181 w 9601199"/>
              <a:gd name="connsiteY6" fmla="*/ 12181741 h 12801599"/>
              <a:gd name="connsiteX7" fmla="*/ 9157187 w 9601199"/>
              <a:gd name="connsiteY7" fmla="*/ 12164157 h 12801599"/>
              <a:gd name="connsiteX8" fmla="*/ 9122018 w 9601199"/>
              <a:gd name="connsiteY8" fmla="*/ 619858 h 12801599"/>
              <a:gd name="connsiteX9" fmla="*/ 496765 w 9601199"/>
              <a:gd name="connsiteY9" fmla="*/ 619858 h 128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199" h="12801599">
                <a:moveTo>
                  <a:pt x="0" y="0"/>
                </a:moveTo>
                <a:lnTo>
                  <a:pt x="9601199" y="0"/>
                </a:lnTo>
                <a:lnTo>
                  <a:pt x="9601199" y="12801599"/>
                </a:lnTo>
                <a:lnTo>
                  <a:pt x="0" y="12801599"/>
                </a:lnTo>
                <a:lnTo>
                  <a:pt x="0" y="0"/>
                </a:lnTo>
                <a:close/>
                <a:moveTo>
                  <a:pt x="496765" y="619858"/>
                </a:moveTo>
                <a:cubicBezTo>
                  <a:pt x="490904" y="4473819"/>
                  <a:pt x="485042" y="8327780"/>
                  <a:pt x="479181" y="12181741"/>
                </a:cubicBezTo>
                <a:lnTo>
                  <a:pt x="9157187" y="12164157"/>
                </a:lnTo>
                <a:lnTo>
                  <a:pt x="9122018" y="619858"/>
                </a:lnTo>
                <a:lnTo>
                  <a:pt x="496765" y="619858"/>
                </a:lnTo>
                <a:close/>
              </a:path>
            </a:pathLst>
          </a:custGeom>
          <a:solidFill>
            <a:srgbClr val="F5D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Google Shape;382;p5"/>
          <p:cNvSpPr/>
          <p:nvPr/>
        </p:nvSpPr>
        <p:spPr>
          <a:xfrm>
            <a:off x="968789" y="758043"/>
            <a:ext cx="7663620" cy="123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102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83;p5"/>
          <p:cNvSpPr/>
          <p:nvPr/>
        </p:nvSpPr>
        <p:spPr>
          <a:xfrm>
            <a:off x="2593730" y="1996074"/>
            <a:ext cx="4431323" cy="128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D8AB56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400" b="1" i="0" u="none" strike="noStrike" cap="none" dirty="0">
                <a:solidFill>
                  <a:srgbClr val="D8AB56"/>
                </a:solidFill>
                <a:sym typeface="Arial"/>
              </a:rPr>
              <a:t>主題</a:t>
            </a:r>
            <a:r>
              <a:rPr lang="zh-TW" sz="2400" b="1" i="0" u="none" strike="noStrike" cap="none" dirty="0">
                <a:solidFill>
                  <a:srgbClr val="D8AB56"/>
                </a:solidFill>
                <a:sym typeface="Arial"/>
              </a:rPr>
              <a:t>名稱</a:t>
            </a:r>
            <a:r>
              <a:rPr lang="zh-TW" sz="2400" b="1" i="0" u="none" strike="noStrike" cap="none" dirty="0">
                <a:solidFill>
                  <a:srgbClr val="D8AB56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400" b="1" i="0" u="none" strike="noStrike" cap="none" dirty="0">
              <a:solidFill>
                <a:srgbClr val="D8AB56"/>
              </a:solidFill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D8AB56"/>
                </a:solidFill>
                <a:sym typeface="Arial"/>
              </a:rPr>
              <a:t>班級座號姓名</a:t>
            </a:r>
            <a:endParaRPr sz="2400" b="1" i="0" u="none" strike="noStrike" cap="none" dirty="0">
              <a:solidFill>
                <a:srgbClr val="D8AB56"/>
              </a:solidFill>
              <a:sym typeface="Arial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248508" y="3516923"/>
            <a:ext cx="2092569" cy="7561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36301" y="3636842"/>
            <a:ext cx="2316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710" lvl="0"/>
            <a:r>
              <a:rPr lang="zh-TW" altLang="en-US" sz="2400" b="1" dirty="0">
                <a:solidFill>
                  <a:srgbClr val="FFFFFF"/>
                </a:solidFill>
              </a:rPr>
              <a:t>前言</a:t>
            </a:r>
            <a:r>
              <a:rPr lang="zh-TW" altLang="en-US" sz="1600" b="1" dirty="0">
                <a:solidFill>
                  <a:srgbClr val="FFFFFF"/>
                </a:solidFill>
              </a:rPr>
              <a:t>（</a:t>
            </a:r>
            <a:r>
              <a:rPr lang="en-US" altLang="zh-TW" sz="1600" b="1" dirty="0">
                <a:solidFill>
                  <a:srgbClr val="FFFFFF"/>
                </a:solidFill>
              </a:rPr>
              <a:t>100</a:t>
            </a:r>
            <a:r>
              <a:rPr lang="zh-TW" altLang="en-US" sz="1600" b="1" dirty="0">
                <a:solidFill>
                  <a:srgbClr val="FFFFFF"/>
                </a:solidFill>
              </a:rPr>
              <a:t>字簡述）</a:t>
            </a:r>
            <a:endParaRPr lang="zh-TW" altLang="en-US" sz="1600" dirty="0"/>
          </a:p>
        </p:txBody>
      </p:sp>
      <p:sp>
        <p:nvSpPr>
          <p:cNvPr id="11" name="圓角矩形 10"/>
          <p:cNvSpPr/>
          <p:nvPr/>
        </p:nvSpPr>
        <p:spPr>
          <a:xfrm>
            <a:off x="1248507" y="5793911"/>
            <a:ext cx="1345224" cy="1239935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46" y="6046499"/>
            <a:ext cx="1471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710" lvl="0" algn="ctr"/>
            <a:r>
              <a:rPr lang="zh-TW" altLang="en-US" sz="3600" b="1" dirty="0" smtClean="0">
                <a:solidFill>
                  <a:srgbClr val="FFFFFF"/>
                </a:solidFill>
              </a:rPr>
              <a:t>動機</a:t>
            </a:r>
            <a:endParaRPr lang="zh-TW" altLang="en-US" sz="3600" dirty="0"/>
          </a:p>
        </p:txBody>
      </p:sp>
      <p:sp>
        <p:nvSpPr>
          <p:cNvPr id="13" name="圓角矩形 12"/>
          <p:cNvSpPr/>
          <p:nvPr/>
        </p:nvSpPr>
        <p:spPr>
          <a:xfrm>
            <a:off x="1273358" y="7206542"/>
            <a:ext cx="1345224" cy="1239935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391972" y="724614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FFFFFF"/>
                </a:solidFill>
              </a:rPr>
              <a:t>執行</a:t>
            </a:r>
            <a:endParaRPr lang="en-US" altLang="zh-TW" sz="3600" b="1" dirty="0" smtClean="0">
              <a:solidFill>
                <a:srgbClr val="FFFFFF"/>
              </a:solidFill>
            </a:endParaRPr>
          </a:p>
          <a:p>
            <a:r>
              <a:rPr lang="zh-TW" altLang="en-US" sz="3600" b="1" dirty="0" smtClean="0">
                <a:solidFill>
                  <a:srgbClr val="FFFFFF"/>
                </a:solidFill>
              </a:rPr>
              <a:t>內容</a:t>
            </a:r>
            <a:endParaRPr lang="zh-TW" altLang="en-US" sz="3600" dirty="0"/>
          </a:p>
        </p:txBody>
      </p:sp>
      <p:sp>
        <p:nvSpPr>
          <p:cNvPr id="15" name="圓角矩形 14"/>
          <p:cNvSpPr/>
          <p:nvPr/>
        </p:nvSpPr>
        <p:spPr>
          <a:xfrm>
            <a:off x="1248506" y="9981254"/>
            <a:ext cx="2813540" cy="7561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391972" y="1003615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FFFFFF"/>
                </a:solidFill>
              </a:rPr>
              <a:t>省思與收穫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57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8" name="Google Shape;328;p2"/>
          <p:cNvSpPr txBox="1"/>
          <p:nvPr/>
        </p:nvSpPr>
        <p:spPr>
          <a:xfrm>
            <a:off x="611693" y="1234373"/>
            <a:ext cx="8377810" cy="11110032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lvl="0">
              <a:lnSpc>
                <a:spcPct val="120000"/>
              </a:lnSpc>
              <a:buSzPts val="1800"/>
            </a:pPr>
            <a:endParaRPr lang="zh-TW" altLang="en-US" sz="2585" b="1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59902" y="1723297"/>
            <a:ext cx="7394682" cy="10155172"/>
          </a:xfrm>
          <a:prstGeom prst="rect">
            <a:avLst/>
          </a:prstGeom>
          <a:noFill/>
          <a:ln w="38100">
            <a:solidFill>
              <a:srgbClr val="8C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483B310-7FA9-804B-8171-F998F22B46EB}"/>
              </a:ext>
            </a:extLst>
          </p:cNvPr>
          <p:cNvSpPr txBox="1"/>
          <p:nvPr/>
        </p:nvSpPr>
        <p:spPr>
          <a:xfrm>
            <a:off x="1771598" y="9711363"/>
            <a:ext cx="7163144" cy="123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21" name="Google Shape;382;p5"/>
          <p:cNvSpPr/>
          <p:nvPr/>
        </p:nvSpPr>
        <p:spPr>
          <a:xfrm>
            <a:off x="1036877" y="375753"/>
            <a:ext cx="7663620" cy="123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102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83;p5"/>
          <p:cNvSpPr/>
          <p:nvPr/>
        </p:nvSpPr>
        <p:spPr>
          <a:xfrm>
            <a:off x="2641581" y="1787727"/>
            <a:ext cx="4431323" cy="148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主題</a:t>
            </a: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名稱</a:t>
            </a:r>
            <a:r>
              <a:rPr lang="zh-TW" sz="28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班級座號姓名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92;p6"/>
          <p:cNvSpPr/>
          <p:nvPr/>
        </p:nvSpPr>
        <p:spPr>
          <a:xfrm>
            <a:off x="1413359" y="6694117"/>
            <a:ext cx="6888545" cy="609398"/>
          </a:xfrm>
          <a:prstGeom prst="rect">
            <a:avLst/>
          </a:prstGeom>
          <a:solidFill>
            <a:srgbClr val="BAAAC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5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執行內容、過程、成果</a:t>
            </a:r>
            <a:endParaRPr dirty="0"/>
          </a:p>
        </p:txBody>
      </p:sp>
      <p:sp>
        <p:nvSpPr>
          <p:cNvPr id="25" name="Google Shape;396;p6"/>
          <p:cNvSpPr txBox="1"/>
          <p:nvPr/>
        </p:nvSpPr>
        <p:spPr>
          <a:xfrm>
            <a:off x="7440258" y="9393871"/>
            <a:ext cx="824511" cy="2308324"/>
          </a:xfrm>
          <a:prstGeom prst="rect">
            <a:avLst/>
          </a:prstGeom>
          <a:solidFill>
            <a:srgbClr val="BAAAC2"/>
          </a:solidFill>
          <a:ln>
            <a:solidFill>
              <a:schemeClr val="bg1"/>
            </a:solidFill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省思與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收穫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1;p6"/>
          <p:cNvSpPr txBox="1"/>
          <p:nvPr/>
        </p:nvSpPr>
        <p:spPr>
          <a:xfrm>
            <a:off x="1376224" y="3495069"/>
            <a:ext cx="1332000" cy="1332000"/>
          </a:xfrm>
          <a:prstGeom prst="rect">
            <a:avLst/>
          </a:prstGeom>
          <a:solidFill>
            <a:srgbClr val="BAAAC2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前言</a:t>
            </a:r>
            <a:r>
              <a:rPr lang="zh-TW" alt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TW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zh-TW" alt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字簡述）</a:t>
            </a:r>
            <a:endParaRPr sz="1100" dirty="0"/>
          </a:p>
        </p:txBody>
      </p:sp>
      <p:sp>
        <p:nvSpPr>
          <p:cNvPr id="30" name="Google Shape;391;p6"/>
          <p:cNvSpPr txBox="1"/>
          <p:nvPr/>
        </p:nvSpPr>
        <p:spPr>
          <a:xfrm>
            <a:off x="1387697" y="5046095"/>
            <a:ext cx="1332000" cy="1330530"/>
          </a:xfrm>
          <a:prstGeom prst="rect">
            <a:avLst/>
          </a:prstGeom>
          <a:solidFill>
            <a:srgbClr val="BAAAC2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rgbClr val="FFFFFF"/>
                </a:solidFill>
              </a:rPr>
              <a:t>動機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3428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 txBox="1"/>
          <p:nvPr/>
        </p:nvSpPr>
        <p:spPr>
          <a:xfrm>
            <a:off x="774640" y="2667693"/>
            <a:ext cx="2451159" cy="1075342"/>
          </a:xfrm>
          <a:prstGeom prst="rect">
            <a:avLst/>
          </a:prstGeom>
          <a:solidFill>
            <a:srgbClr val="F3DC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7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18" b="1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前言</a:t>
            </a:r>
            <a:endParaRPr lang="en-US" altLang="zh-TW" sz="3618" b="1" i="0" u="none" strike="noStrike" cap="none"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171616"/>
                </a:solidFill>
              </a:rPr>
              <a:t>（</a:t>
            </a:r>
            <a:r>
              <a:rPr lang="en-US" altLang="zh-TW" sz="2400" b="1" dirty="0">
                <a:solidFill>
                  <a:srgbClr val="171616"/>
                </a:solidFill>
              </a:rPr>
              <a:t>100</a:t>
            </a:r>
            <a:r>
              <a:rPr lang="zh-TW" altLang="en-US" sz="2400" b="1" dirty="0">
                <a:solidFill>
                  <a:srgbClr val="171616"/>
                </a:solidFill>
              </a:rPr>
              <a:t>字簡述）</a:t>
            </a:r>
            <a:endParaRPr sz="1800" b="1" i="0" u="none" strike="noStrike" cap="none"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739037" y="3743035"/>
            <a:ext cx="8087523" cy="1325451"/>
          </a:xfrm>
          <a:custGeom>
            <a:avLst/>
            <a:gdLst>
              <a:gd name="connsiteX0" fmla="*/ 0 w 8087523"/>
              <a:gd name="connsiteY0" fmla="*/ 0 h 1325451"/>
              <a:gd name="connsiteX1" fmla="*/ 8087523 w 8087523"/>
              <a:gd name="connsiteY1" fmla="*/ 0 h 1325451"/>
              <a:gd name="connsiteX2" fmla="*/ 8087523 w 8087523"/>
              <a:gd name="connsiteY2" fmla="*/ 1325451 h 1325451"/>
              <a:gd name="connsiteX3" fmla="*/ 0 w 8087523"/>
              <a:gd name="connsiteY3" fmla="*/ 1325451 h 1325451"/>
              <a:gd name="connsiteX4" fmla="*/ 0 w 8087523"/>
              <a:gd name="connsiteY4" fmla="*/ 0 h 132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523" h="1325451" fill="none" extrusionOk="0">
                <a:moveTo>
                  <a:pt x="0" y="0"/>
                </a:moveTo>
                <a:cubicBezTo>
                  <a:pt x="1552391" y="-49533"/>
                  <a:pt x="5468415" y="-14809"/>
                  <a:pt x="8087523" y="0"/>
                </a:cubicBezTo>
                <a:cubicBezTo>
                  <a:pt x="8153693" y="642839"/>
                  <a:pt x="8019143" y="988672"/>
                  <a:pt x="8087523" y="1325451"/>
                </a:cubicBezTo>
                <a:cubicBezTo>
                  <a:pt x="6772137" y="1277220"/>
                  <a:pt x="1935449" y="1409906"/>
                  <a:pt x="0" y="1325451"/>
                </a:cubicBezTo>
                <a:cubicBezTo>
                  <a:pt x="-105775" y="716226"/>
                  <a:pt x="-31885" y="161903"/>
                  <a:pt x="0" y="0"/>
                </a:cubicBezTo>
                <a:close/>
              </a:path>
              <a:path w="8087523" h="1325451" stroke="0" extrusionOk="0">
                <a:moveTo>
                  <a:pt x="0" y="0"/>
                </a:moveTo>
                <a:cubicBezTo>
                  <a:pt x="2872231" y="118645"/>
                  <a:pt x="4513287" y="116012"/>
                  <a:pt x="8087523" y="0"/>
                </a:cubicBezTo>
                <a:cubicBezTo>
                  <a:pt x="8108043" y="193610"/>
                  <a:pt x="8060537" y="821157"/>
                  <a:pt x="8087523" y="1325451"/>
                </a:cubicBezTo>
                <a:cubicBezTo>
                  <a:pt x="6342693" y="1460051"/>
                  <a:pt x="2609040" y="1168255"/>
                  <a:pt x="0" y="1325451"/>
                </a:cubicBezTo>
                <a:cubicBezTo>
                  <a:pt x="72950" y="710955"/>
                  <a:pt x="-107802" y="28180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FEB56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49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549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62861" y="5253204"/>
            <a:ext cx="8107495" cy="649088"/>
          </a:xfrm>
          <a:prstGeom prst="rect">
            <a:avLst/>
          </a:prstGeom>
          <a:solidFill>
            <a:srgbClr val="F3DCB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18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執行內容、過程、成果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750101" y="9601224"/>
            <a:ext cx="1025577" cy="2953077"/>
          </a:xfrm>
          <a:prstGeom prst="rect">
            <a:avLst/>
          </a:prstGeom>
          <a:solidFill>
            <a:srgbClr val="F3DCBD"/>
          </a:solidFill>
          <a:ln>
            <a:noFill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8"/>
              <a:buFont typeface="Arial"/>
              <a:buNone/>
            </a:pPr>
            <a:r>
              <a:rPr lang="zh-TW" sz="3618" b="1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省思與</a:t>
            </a:r>
            <a:endParaRPr sz="3618" b="1" i="0" u="none" strike="noStrike" cap="none"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8"/>
              <a:buFont typeface="Arial"/>
              <a:buNone/>
            </a:pPr>
            <a:r>
              <a:rPr lang="zh-TW" sz="3618" b="1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收穫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0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949589" y="182892"/>
            <a:ext cx="7663620" cy="123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102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102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261402" y="1418202"/>
            <a:ext cx="4431323" cy="148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主題</a:t>
            </a: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名稱</a:t>
            </a:r>
            <a:r>
              <a:rPr lang="zh-TW" sz="2800" b="1" i="0" u="none" strike="noStrike" cap="none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班級座號姓名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739037" y="5902292"/>
            <a:ext cx="8139899" cy="3553240"/>
          </a:xfrm>
          <a:custGeom>
            <a:avLst/>
            <a:gdLst>
              <a:gd name="connsiteX0" fmla="*/ 0 w 8139899"/>
              <a:gd name="connsiteY0" fmla="*/ 0 h 3553240"/>
              <a:gd name="connsiteX1" fmla="*/ 8139899 w 8139899"/>
              <a:gd name="connsiteY1" fmla="*/ 0 h 3553240"/>
              <a:gd name="connsiteX2" fmla="*/ 8139899 w 8139899"/>
              <a:gd name="connsiteY2" fmla="*/ 3553240 h 3553240"/>
              <a:gd name="connsiteX3" fmla="*/ 0 w 8139899"/>
              <a:gd name="connsiteY3" fmla="*/ 3553240 h 3553240"/>
              <a:gd name="connsiteX4" fmla="*/ 0 w 8139899"/>
              <a:gd name="connsiteY4" fmla="*/ 0 h 355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9899" h="3553240" fill="none" extrusionOk="0">
                <a:moveTo>
                  <a:pt x="0" y="0"/>
                </a:moveTo>
                <a:cubicBezTo>
                  <a:pt x="3935015" y="-49533"/>
                  <a:pt x="6854068" y="-14809"/>
                  <a:pt x="8139899" y="0"/>
                </a:cubicBezTo>
                <a:cubicBezTo>
                  <a:pt x="8227538" y="646002"/>
                  <a:pt x="8067220" y="3095155"/>
                  <a:pt x="8139899" y="3553240"/>
                </a:cubicBezTo>
                <a:cubicBezTo>
                  <a:pt x="5636062" y="3505009"/>
                  <a:pt x="1986241" y="3637695"/>
                  <a:pt x="0" y="3553240"/>
                </a:cubicBezTo>
                <a:cubicBezTo>
                  <a:pt x="-38581" y="2810666"/>
                  <a:pt x="63341" y="854931"/>
                  <a:pt x="0" y="0"/>
                </a:cubicBezTo>
                <a:close/>
              </a:path>
              <a:path w="8139899" h="3553240" stroke="0" extrusionOk="0">
                <a:moveTo>
                  <a:pt x="0" y="0"/>
                </a:moveTo>
                <a:cubicBezTo>
                  <a:pt x="3032770" y="118645"/>
                  <a:pt x="4733024" y="116012"/>
                  <a:pt x="8139899" y="0"/>
                </a:cubicBezTo>
                <a:cubicBezTo>
                  <a:pt x="8007017" y="875659"/>
                  <a:pt x="8224850" y="1879319"/>
                  <a:pt x="8139899" y="3553240"/>
                </a:cubicBezTo>
                <a:cubicBezTo>
                  <a:pt x="7067550" y="3687840"/>
                  <a:pt x="1820474" y="3396044"/>
                  <a:pt x="0" y="3553240"/>
                </a:cubicBezTo>
                <a:cubicBezTo>
                  <a:pt x="-20187" y="3024885"/>
                  <a:pt x="-152480" y="173052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FEB569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4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44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44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44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44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44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4AA73CD-117A-C34B-840D-646C1BF9273A}"/>
              </a:ext>
            </a:extLst>
          </p:cNvPr>
          <p:cNvSpPr txBox="1"/>
          <p:nvPr/>
        </p:nvSpPr>
        <p:spPr>
          <a:xfrm>
            <a:off x="1775678" y="9601224"/>
            <a:ext cx="7094678" cy="2953077"/>
          </a:xfrm>
          <a:custGeom>
            <a:avLst/>
            <a:gdLst>
              <a:gd name="connsiteX0" fmla="*/ 0 w 7094678"/>
              <a:gd name="connsiteY0" fmla="*/ 0 h 2953077"/>
              <a:gd name="connsiteX1" fmla="*/ 786864 w 7094678"/>
              <a:gd name="connsiteY1" fmla="*/ 0 h 2953077"/>
              <a:gd name="connsiteX2" fmla="*/ 1218995 w 7094678"/>
              <a:gd name="connsiteY2" fmla="*/ 0 h 2953077"/>
              <a:gd name="connsiteX3" fmla="*/ 1722072 w 7094678"/>
              <a:gd name="connsiteY3" fmla="*/ 0 h 2953077"/>
              <a:gd name="connsiteX4" fmla="*/ 2367043 w 7094678"/>
              <a:gd name="connsiteY4" fmla="*/ 0 h 2953077"/>
              <a:gd name="connsiteX5" fmla="*/ 2941067 w 7094678"/>
              <a:gd name="connsiteY5" fmla="*/ 0 h 2953077"/>
              <a:gd name="connsiteX6" fmla="*/ 3727931 w 7094678"/>
              <a:gd name="connsiteY6" fmla="*/ 0 h 2953077"/>
              <a:gd name="connsiteX7" fmla="*/ 4231008 w 7094678"/>
              <a:gd name="connsiteY7" fmla="*/ 0 h 2953077"/>
              <a:gd name="connsiteX8" fmla="*/ 4805032 w 7094678"/>
              <a:gd name="connsiteY8" fmla="*/ 0 h 2953077"/>
              <a:gd name="connsiteX9" fmla="*/ 5520949 w 7094678"/>
              <a:gd name="connsiteY9" fmla="*/ 0 h 2953077"/>
              <a:gd name="connsiteX10" fmla="*/ 6307814 w 7094678"/>
              <a:gd name="connsiteY10" fmla="*/ 0 h 2953077"/>
              <a:gd name="connsiteX11" fmla="*/ 7094678 w 7094678"/>
              <a:gd name="connsiteY11" fmla="*/ 0 h 2953077"/>
              <a:gd name="connsiteX12" fmla="*/ 7094678 w 7094678"/>
              <a:gd name="connsiteY12" fmla="*/ 620146 h 2953077"/>
              <a:gd name="connsiteX13" fmla="*/ 7094678 w 7094678"/>
              <a:gd name="connsiteY13" fmla="*/ 1151700 h 2953077"/>
              <a:gd name="connsiteX14" fmla="*/ 7094678 w 7094678"/>
              <a:gd name="connsiteY14" fmla="*/ 1742315 h 2953077"/>
              <a:gd name="connsiteX15" fmla="*/ 7094678 w 7094678"/>
              <a:gd name="connsiteY15" fmla="*/ 2303400 h 2953077"/>
              <a:gd name="connsiteX16" fmla="*/ 7094678 w 7094678"/>
              <a:gd name="connsiteY16" fmla="*/ 2953077 h 2953077"/>
              <a:gd name="connsiteX17" fmla="*/ 6662548 w 7094678"/>
              <a:gd name="connsiteY17" fmla="*/ 2953077 h 2953077"/>
              <a:gd name="connsiteX18" fmla="*/ 5875683 w 7094678"/>
              <a:gd name="connsiteY18" fmla="*/ 2953077 h 2953077"/>
              <a:gd name="connsiteX19" fmla="*/ 5088819 w 7094678"/>
              <a:gd name="connsiteY19" fmla="*/ 2953077 h 2953077"/>
              <a:gd name="connsiteX20" fmla="*/ 4514795 w 7094678"/>
              <a:gd name="connsiteY20" fmla="*/ 2953077 h 2953077"/>
              <a:gd name="connsiteX21" fmla="*/ 4082665 w 7094678"/>
              <a:gd name="connsiteY21" fmla="*/ 2953077 h 2953077"/>
              <a:gd name="connsiteX22" fmla="*/ 3579588 w 7094678"/>
              <a:gd name="connsiteY22" fmla="*/ 2953077 h 2953077"/>
              <a:gd name="connsiteX23" fmla="*/ 3076510 w 7094678"/>
              <a:gd name="connsiteY23" fmla="*/ 2953077 h 2953077"/>
              <a:gd name="connsiteX24" fmla="*/ 2573433 w 7094678"/>
              <a:gd name="connsiteY24" fmla="*/ 2953077 h 2953077"/>
              <a:gd name="connsiteX25" fmla="*/ 1999409 w 7094678"/>
              <a:gd name="connsiteY25" fmla="*/ 2953077 h 2953077"/>
              <a:gd name="connsiteX26" fmla="*/ 1354439 w 7094678"/>
              <a:gd name="connsiteY26" fmla="*/ 2953077 h 2953077"/>
              <a:gd name="connsiteX27" fmla="*/ 780415 w 7094678"/>
              <a:gd name="connsiteY27" fmla="*/ 2953077 h 2953077"/>
              <a:gd name="connsiteX28" fmla="*/ 0 w 7094678"/>
              <a:gd name="connsiteY28" fmla="*/ 2953077 h 2953077"/>
              <a:gd name="connsiteX29" fmla="*/ 0 w 7094678"/>
              <a:gd name="connsiteY29" fmla="*/ 2451054 h 2953077"/>
              <a:gd name="connsiteX30" fmla="*/ 0 w 7094678"/>
              <a:gd name="connsiteY30" fmla="*/ 1860439 h 2953077"/>
              <a:gd name="connsiteX31" fmla="*/ 0 w 7094678"/>
              <a:gd name="connsiteY31" fmla="*/ 1358415 h 2953077"/>
              <a:gd name="connsiteX32" fmla="*/ 0 w 7094678"/>
              <a:gd name="connsiteY32" fmla="*/ 797331 h 2953077"/>
              <a:gd name="connsiteX33" fmla="*/ 0 w 7094678"/>
              <a:gd name="connsiteY33" fmla="*/ 0 h 295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094678" h="2953077" fill="none" extrusionOk="0">
                <a:moveTo>
                  <a:pt x="0" y="0"/>
                </a:moveTo>
                <a:cubicBezTo>
                  <a:pt x="344618" y="14652"/>
                  <a:pt x="575678" y="-25973"/>
                  <a:pt x="786864" y="0"/>
                </a:cubicBezTo>
                <a:cubicBezTo>
                  <a:pt x="998050" y="25973"/>
                  <a:pt x="1022267" y="-16733"/>
                  <a:pt x="1218995" y="0"/>
                </a:cubicBezTo>
                <a:cubicBezTo>
                  <a:pt x="1415723" y="16733"/>
                  <a:pt x="1489502" y="-16273"/>
                  <a:pt x="1722072" y="0"/>
                </a:cubicBezTo>
                <a:cubicBezTo>
                  <a:pt x="1954642" y="16273"/>
                  <a:pt x="2140953" y="-17050"/>
                  <a:pt x="2367043" y="0"/>
                </a:cubicBezTo>
                <a:cubicBezTo>
                  <a:pt x="2593133" y="17050"/>
                  <a:pt x="2698817" y="-12899"/>
                  <a:pt x="2941067" y="0"/>
                </a:cubicBezTo>
                <a:cubicBezTo>
                  <a:pt x="3183317" y="12899"/>
                  <a:pt x="3360732" y="-9538"/>
                  <a:pt x="3727931" y="0"/>
                </a:cubicBezTo>
                <a:cubicBezTo>
                  <a:pt x="4095130" y="9538"/>
                  <a:pt x="3996787" y="6816"/>
                  <a:pt x="4231008" y="0"/>
                </a:cubicBezTo>
                <a:cubicBezTo>
                  <a:pt x="4465229" y="-6816"/>
                  <a:pt x="4645480" y="-22890"/>
                  <a:pt x="4805032" y="0"/>
                </a:cubicBezTo>
                <a:cubicBezTo>
                  <a:pt x="4964584" y="22890"/>
                  <a:pt x="5195669" y="12422"/>
                  <a:pt x="5520949" y="0"/>
                </a:cubicBezTo>
                <a:cubicBezTo>
                  <a:pt x="5846229" y="-12422"/>
                  <a:pt x="6076892" y="-2068"/>
                  <a:pt x="6307814" y="0"/>
                </a:cubicBezTo>
                <a:cubicBezTo>
                  <a:pt x="6538736" y="2068"/>
                  <a:pt x="6882604" y="18736"/>
                  <a:pt x="7094678" y="0"/>
                </a:cubicBezTo>
                <a:cubicBezTo>
                  <a:pt x="7113042" y="164574"/>
                  <a:pt x="7094540" y="335741"/>
                  <a:pt x="7094678" y="620146"/>
                </a:cubicBezTo>
                <a:cubicBezTo>
                  <a:pt x="7094816" y="904551"/>
                  <a:pt x="7118003" y="967405"/>
                  <a:pt x="7094678" y="1151700"/>
                </a:cubicBezTo>
                <a:cubicBezTo>
                  <a:pt x="7071353" y="1335995"/>
                  <a:pt x="7097148" y="1600896"/>
                  <a:pt x="7094678" y="1742315"/>
                </a:cubicBezTo>
                <a:cubicBezTo>
                  <a:pt x="7092208" y="1883734"/>
                  <a:pt x="7103503" y="2088740"/>
                  <a:pt x="7094678" y="2303400"/>
                </a:cubicBezTo>
                <a:cubicBezTo>
                  <a:pt x="7085853" y="2518060"/>
                  <a:pt x="7098240" y="2663492"/>
                  <a:pt x="7094678" y="2953077"/>
                </a:cubicBezTo>
                <a:cubicBezTo>
                  <a:pt x="6921443" y="2935824"/>
                  <a:pt x="6824149" y="2958833"/>
                  <a:pt x="6662548" y="2953077"/>
                </a:cubicBezTo>
                <a:cubicBezTo>
                  <a:pt x="6500947" y="2947322"/>
                  <a:pt x="6235935" y="2944736"/>
                  <a:pt x="5875683" y="2953077"/>
                </a:cubicBezTo>
                <a:cubicBezTo>
                  <a:pt x="5515432" y="2961418"/>
                  <a:pt x="5434674" y="2990152"/>
                  <a:pt x="5088819" y="2953077"/>
                </a:cubicBezTo>
                <a:cubicBezTo>
                  <a:pt x="4742964" y="2916002"/>
                  <a:pt x="4631311" y="2945424"/>
                  <a:pt x="4514795" y="2953077"/>
                </a:cubicBezTo>
                <a:cubicBezTo>
                  <a:pt x="4398279" y="2960730"/>
                  <a:pt x="4255267" y="2954613"/>
                  <a:pt x="4082665" y="2953077"/>
                </a:cubicBezTo>
                <a:cubicBezTo>
                  <a:pt x="3910063" y="2951542"/>
                  <a:pt x="3779638" y="2954618"/>
                  <a:pt x="3579588" y="2953077"/>
                </a:cubicBezTo>
                <a:cubicBezTo>
                  <a:pt x="3379538" y="2951536"/>
                  <a:pt x="3226395" y="2967848"/>
                  <a:pt x="3076510" y="2953077"/>
                </a:cubicBezTo>
                <a:cubicBezTo>
                  <a:pt x="2926625" y="2938306"/>
                  <a:pt x="2728952" y="2932861"/>
                  <a:pt x="2573433" y="2953077"/>
                </a:cubicBezTo>
                <a:cubicBezTo>
                  <a:pt x="2417914" y="2973293"/>
                  <a:pt x="2218425" y="2964234"/>
                  <a:pt x="1999409" y="2953077"/>
                </a:cubicBezTo>
                <a:cubicBezTo>
                  <a:pt x="1780393" y="2941920"/>
                  <a:pt x="1656972" y="2951008"/>
                  <a:pt x="1354439" y="2953077"/>
                </a:cubicBezTo>
                <a:cubicBezTo>
                  <a:pt x="1051906" y="2955147"/>
                  <a:pt x="929592" y="2935365"/>
                  <a:pt x="780415" y="2953077"/>
                </a:cubicBezTo>
                <a:cubicBezTo>
                  <a:pt x="631238" y="2970789"/>
                  <a:pt x="274903" y="2920918"/>
                  <a:pt x="0" y="2953077"/>
                </a:cubicBezTo>
                <a:cubicBezTo>
                  <a:pt x="11004" y="2800364"/>
                  <a:pt x="-10563" y="2575452"/>
                  <a:pt x="0" y="2451054"/>
                </a:cubicBezTo>
                <a:cubicBezTo>
                  <a:pt x="10563" y="2326656"/>
                  <a:pt x="3031" y="2000346"/>
                  <a:pt x="0" y="1860439"/>
                </a:cubicBezTo>
                <a:cubicBezTo>
                  <a:pt x="-3031" y="1720533"/>
                  <a:pt x="12608" y="1606274"/>
                  <a:pt x="0" y="1358415"/>
                </a:cubicBezTo>
                <a:cubicBezTo>
                  <a:pt x="-12608" y="1110556"/>
                  <a:pt x="4551" y="1050636"/>
                  <a:pt x="0" y="797331"/>
                </a:cubicBezTo>
                <a:cubicBezTo>
                  <a:pt x="-4551" y="544026"/>
                  <a:pt x="-13180" y="300938"/>
                  <a:pt x="0" y="0"/>
                </a:cubicBezTo>
                <a:close/>
              </a:path>
              <a:path w="7094678" h="2953077" stroke="0" extrusionOk="0">
                <a:moveTo>
                  <a:pt x="0" y="0"/>
                </a:moveTo>
                <a:cubicBezTo>
                  <a:pt x="381579" y="35272"/>
                  <a:pt x="475493" y="9851"/>
                  <a:pt x="786864" y="0"/>
                </a:cubicBezTo>
                <a:cubicBezTo>
                  <a:pt x="1098235" y="-9851"/>
                  <a:pt x="1112816" y="22062"/>
                  <a:pt x="1431835" y="0"/>
                </a:cubicBezTo>
                <a:cubicBezTo>
                  <a:pt x="1750854" y="-22062"/>
                  <a:pt x="1831224" y="9452"/>
                  <a:pt x="1934912" y="0"/>
                </a:cubicBezTo>
                <a:cubicBezTo>
                  <a:pt x="2038600" y="-9452"/>
                  <a:pt x="2385902" y="-23724"/>
                  <a:pt x="2579883" y="0"/>
                </a:cubicBezTo>
                <a:cubicBezTo>
                  <a:pt x="2773864" y="23724"/>
                  <a:pt x="3153891" y="-3509"/>
                  <a:pt x="3366747" y="0"/>
                </a:cubicBezTo>
                <a:cubicBezTo>
                  <a:pt x="3579603" y="3509"/>
                  <a:pt x="3684515" y="18878"/>
                  <a:pt x="3869824" y="0"/>
                </a:cubicBezTo>
                <a:cubicBezTo>
                  <a:pt x="4055133" y="-18878"/>
                  <a:pt x="4133656" y="-4908"/>
                  <a:pt x="4301955" y="0"/>
                </a:cubicBezTo>
                <a:cubicBezTo>
                  <a:pt x="4470254" y="4908"/>
                  <a:pt x="4804966" y="-25202"/>
                  <a:pt x="4946925" y="0"/>
                </a:cubicBezTo>
                <a:cubicBezTo>
                  <a:pt x="5088884" y="25202"/>
                  <a:pt x="5449279" y="20486"/>
                  <a:pt x="5591896" y="0"/>
                </a:cubicBezTo>
                <a:cubicBezTo>
                  <a:pt x="5734513" y="-20486"/>
                  <a:pt x="6133504" y="-7401"/>
                  <a:pt x="6307814" y="0"/>
                </a:cubicBezTo>
                <a:cubicBezTo>
                  <a:pt x="6482124" y="7401"/>
                  <a:pt x="6723023" y="-17255"/>
                  <a:pt x="7094678" y="0"/>
                </a:cubicBezTo>
                <a:cubicBezTo>
                  <a:pt x="7110777" y="236030"/>
                  <a:pt x="7119369" y="314469"/>
                  <a:pt x="7094678" y="502023"/>
                </a:cubicBezTo>
                <a:cubicBezTo>
                  <a:pt x="7069987" y="689577"/>
                  <a:pt x="7116623" y="875482"/>
                  <a:pt x="7094678" y="1122169"/>
                </a:cubicBezTo>
                <a:cubicBezTo>
                  <a:pt x="7072733" y="1368856"/>
                  <a:pt x="7116686" y="1485672"/>
                  <a:pt x="7094678" y="1683254"/>
                </a:cubicBezTo>
                <a:cubicBezTo>
                  <a:pt x="7072670" y="1880837"/>
                  <a:pt x="7099769" y="1959458"/>
                  <a:pt x="7094678" y="2214808"/>
                </a:cubicBezTo>
                <a:cubicBezTo>
                  <a:pt x="7089587" y="2470158"/>
                  <a:pt x="7061614" y="2691497"/>
                  <a:pt x="7094678" y="2953077"/>
                </a:cubicBezTo>
                <a:cubicBezTo>
                  <a:pt x="6963108" y="2928603"/>
                  <a:pt x="6783226" y="2948498"/>
                  <a:pt x="6520654" y="2953077"/>
                </a:cubicBezTo>
                <a:cubicBezTo>
                  <a:pt x="6258082" y="2957656"/>
                  <a:pt x="6054236" y="2980274"/>
                  <a:pt x="5875683" y="2953077"/>
                </a:cubicBezTo>
                <a:cubicBezTo>
                  <a:pt x="5697130" y="2925880"/>
                  <a:pt x="5548447" y="2965817"/>
                  <a:pt x="5443553" y="2953077"/>
                </a:cubicBezTo>
                <a:cubicBezTo>
                  <a:pt x="5338659" y="2940338"/>
                  <a:pt x="5084290" y="2935274"/>
                  <a:pt x="4798582" y="2953077"/>
                </a:cubicBezTo>
                <a:cubicBezTo>
                  <a:pt x="4512874" y="2970880"/>
                  <a:pt x="4176802" y="2980905"/>
                  <a:pt x="4011718" y="2953077"/>
                </a:cubicBezTo>
                <a:cubicBezTo>
                  <a:pt x="3846634" y="2925249"/>
                  <a:pt x="3543259" y="2918250"/>
                  <a:pt x="3224854" y="2953077"/>
                </a:cubicBezTo>
                <a:cubicBezTo>
                  <a:pt x="2906449" y="2987904"/>
                  <a:pt x="2871077" y="2930984"/>
                  <a:pt x="2579883" y="2953077"/>
                </a:cubicBezTo>
                <a:cubicBezTo>
                  <a:pt x="2288689" y="2975170"/>
                  <a:pt x="2164776" y="2925735"/>
                  <a:pt x="1934912" y="2953077"/>
                </a:cubicBezTo>
                <a:cubicBezTo>
                  <a:pt x="1705048" y="2980419"/>
                  <a:pt x="1528321" y="2952606"/>
                  <a:pt x="1218995" y="2953077"/>
                </a:cubicBezTo>
                <a:cubicBezTo>
                  <a:pt x="909669" y="2953548"/>
                  <a:pt x="401283" y="2972643"/>
                  <a:pt x="0" y="2953077"/>
                </a:cubicBezTo>
                <a:cubicBezTo>
                  <a:pt x="-18008" y="2767209"/>
                  <a:pt x="12565" y="2653608"/>
                  <a:pt x="0" y="2451054"/>
                </a:cubicBezTo>
                <a:cubicBezTo>
                  <a:pt x="-12565" y="2248500"/>
                  <a:pt x="5693" y="2148013"/>
                  <a:pt x="0" y="1919500"/>
                </a:cubicBezTo>
                <a:cubicBezTo>
                  <a:pt x="-5693" y="1690987"/>
                  <a:pt x="3852" y="1549165"/>
                  <a:pt x="0" y="1328885"/>
                </a:cubicBezTo>
                <a:cubicBezTo>
                  <a:pt x="-3852" y="1108605"/>
                  <a:pt x="-5970" y="1033604"/>
                  <a:pt x="0" y="826862"/>
                </a:cubicBezTo>
                <a:cubicBezTo>
                  <a:pt x="5970" y="620120"/>
                  <a:pt x="10052" y="362243"/>
                  <a:pt x="0" y="0"/>
                </a:cubicBezTo>
                <a:close/>
              </a:path>
            </a:pathLst>
          </a:custGeom>
          <a:solidFill>
            <a:schemeClr val="lt1">
              <a:alpha val="91914"/>
            </a:schemeClr>
          </a:solidFill>
          <a:ln>
            <a:solidFill>
              <a:srgbClr val="FEB569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框架 3"/>
          <p:cNvSpPr/>
          <p:nvPr/>
        </p:nvSpPr>
        <p:spPr>
          <a:xfrm>
            <a:off x="0" y="0"/>
            <a:ext cx="9601199" cy="12801599"/>
          </a:xfrm>
          <a:custGeom>
            <a:avLst/>
            <a:gdLst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1200150 w 9601199"/>
              <a:gd name="connsiteY5" fmla="*/ 1200150 h 12801599"/>
              <a:gd name="connsiteX6" fmla="*/ 1200150 w 9601199"/>
              <a:gd name="connsiteY6" fmla="*/ 11601449 h 12801599"/>
              <a:gd name="connsiteX7" fmla="*/ 8401049 w 9601199"/>
              <a:gd name="connsiteY7" fmla="*/ 11601449 h 12801599"/>
              <a:gd name="connsiteX8" fmla="*/ 8401049 w 9601199"/>
              <a:gd name="connsiteY8" fmla="*/ 1200150 h 12801599"/>
              <a:gd name="connsiteX9" fmla="*/ 1200150 w 9601199"/>
              <a:gd name="connsiteY9" fmla="*/ 1200150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1200150 w 9601199"/>
              <a:gd name="connsiteY5" fmla="*/ 1200150 h 12801599"/>
              <a:gd name="connsiteX6" fmla="*/ 479181 w 9601199"/>
              <a:gd name="connsiteY6" fmla="*/ 12181741 h 12801599"/>
              <a:gd name="connsiteX7" fmla="*/ 8401049 w 9601199"/>
              <a:gd name="connsiteY7" fmla="*/ 11601449 h 12801599"/>
              <a:gd name="connsiteX8" fmla="*/ 8401049 w 9601199"/>
              <a:gd name="connsiteY8" fmla="*/ 1200150 h 12801599"/>
              <a:gd name="connsiteX9" fmla="*/ 1200150 w 9601199"/>
              <a:gd name="connsiteY9" fmla="*/ 1200150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496765 w 9601199"/>
              <a:gd name="connsiteY5" fmla="*/ 619858 h 12801599"/>
              <a:gd name="connsiteX6" fmla="*/ 479181 w 9601199"/>
              <a:gd name="connsiteY6" fmla="*/ 12181741 h 12801599"/>
              <a:gd name="connsiteX7" fmla="*/ 8401049 w 9601199"/>
              <a:gd name="connsiteY7" fmla="*/ 11601449 h 12801599"/>
              <a:gd name="connsiteX8" fmla="*/ 8401049 w 9601199"/>
              <a:gd name="connsiteY8" fmla="*/ 1200150 h 12801599"/>
              <a:gd name="connsiteX9" fmla="*/ 496765 w 9601199"/>
              <a:gd name="connsiteY9" fmla="*/ 619858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496765 w 9601199"/>
              <a:gd name="connsiteY5" fmla="*/ 619858 h 12801599"/>
              <a:gd name="connsiteX6" fmla="*/ 479181 w 9601199"/>
              <a:gd name="connsiteY6" fmla="*/ 12181741 h 12801599"/>
              <a:gd name="connsiteX7" fmla="*/ 8401049 w 9601199"/>
              <a:gd name="connsiteY7" fmla="*/ 11601449 h 12801599"/>
              <a:gd name="connsiteX8" fmla="*/ 9122018 w 9601199"/>
              <a:gd name="connsiteY8" fmla="*/ 619858 h 12801599"/>
              <a:gd name="connsiteX9" fmla="*/ 496765 w 9601199"/>
              <a:gd name="connsiteY9" fmla="*/ 619858 h 12801599"/>
              <a:gd name="connsiteX0" fmla="*/ 0 w 9601199"/>
              <a:gd name="connsiteY0" fmla="*/ 0 h 12801599"/>
              <a:gd name="connsiteX1" fmla="*/ 9601199 w 9601199"/>
              <a:gd name="connsiteY1" fmla="*/ 0 h 12801599"/>
              <a:gd name="connsiteX2" fmla="*/ 9601199 w 9601199"/>
              <a:gd name="connsiteY2" fmla="*/ 12801599 h 12801599"/>
              <a:gd name="connsiteX3" fmla="*/ 0 w 9601199"/>
              <a:gd name="connsiteY3" fmla="*/ 12801599 h 12801599"/>
              <a:gd name="connsiteX4" fmla="*/ 0 w 9601199"/>
              <a:gd name="connsiteY4" fmla="*/ 0 h 12801599"/>
              <a:gd name="connsiteX5" fmla="*/ 496765 w 9601199"/>
              <a:gd name="connsiteY5" fmla="*/ 619858 h 12801599"/>
              <a:gd name="connsiteX6" fmla="*/ 479181 w 9601199"/>
              <a:gd name="connsiteY6" fmla="*/ 12181741 h 12801599"/>
              <a:gd name="connsiteX7" fmla="*/ 9157187 w 9601199"/>
              <a:gd name="connsiteY7" fmla="*/ 12164157 h 12801599"/>
              <a:gd name="connsiteX8" fmla="*/ 9122018 w 9601199"/>
              <a:gd name="connsiteY8" fmla="*/ 619858 h 12801599"/>
              <a:gd name="connsiteX9" fmla="*/ 496765 w 9601199"/>
              <a:gd name="connsiteY9" fmla="*/ 619858 h 128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199" h="12801599">
                <a:moveTo>
                  <a:pt x="0" y="0"/>
                </a:moveTo>
                <a:lnTo>
                  <a:pt x="9601199" y="0"/>
                </a:lnTo>
                <a:lnTo>
                  <a:pt x="9601199" y="12801599"/>
                </a:lnTo>
                <a:lnTo>
                  <a:pt x="0" y="12801599"/>
                </a:lnTo>
                <a:lnTo>
                  <a:pt x="0" y="0"/>
                </a:lnTo>
                <a:close/>
                <a:moveTo>
                  <a:pt x="496765" y="619858"/>
                </a:moveTo>
                <a:cubicBezTo>
                  <a:pt x="490904" y="4473819"/>
                  <a:pt x="485042" y="8327780"/>
                  <a:pt x="479181" y="12181741"/>
                </a:cubicBezTo>
                <a:lnTo>
                  <a:pt x="9157187" y="12164157"/>
                </a:lnTo>
                <a:lnTo>
                  <a:pt x="9122018" y="619858"/>
                </a:lnTo>
                <a:lnTo>
                  <a:pt x="496765" y="619858"/>
                </a:lnTo>
                <a:close/>
              </a:path>
            </a:pathLst>
          </a:custGeom>
          <a:solidFill>
            <a:srgbClr val="F5D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Google Shape;382;p5"/>
          <p:cNvSpPr/>
          <p:nvPr/>
        </p:nvSpPr>
        <p:spPr>
          <a:xfrm>
            <a:off x="968789" y="758043"/>
            <a:ext cx="7663620" cy="123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102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102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83;p5"/>
          <p:cNvSpPr/>
          <p:nvPr/>
        </p:nvSpPr>
        <p:spPr>
          <a:xfrm>
            <a:off x="2593730" y="1996074"/>
            <a:ext cx="4431323" cy="128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D8AB56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400" b="1" i="0" u="none" strike="noStrike" cap="none" dirty="0">
                <a:solidFill>
                  <a:srgbClr val="D8AB56"/>
                </a:solidFill>
                <a:sym typeface="Arial"/>
              </a:rPr>
              <a:t>主題</a:t>
            </a:r>
            <a:r>
              <a:rPr lang="zh-TW" sz="2400" b="1" i="0" u="none" strike="noStrike" cap="none" dirty="0">
                <a:solidFill>
                  <a:srgbClr val="D8AB56"/>
                </a:solidFill>
                <a:sym typeface="Arial"/>
              </a:rPr>
              <a:t>名稱</a:t>
            </a:r>
            <a:r>
              <a:rPr lang="zh-TW" sz="2400" b="1" i="0" u="none" strike="noStrike" cap="none" dirty="0">
                <a:solidFill>
                  <a:srgbClr val="D8AB56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400" b="1" i="0" u="none" strike="noStrike" cap="none" dirty="0">
              <a:solidFill>
                <a:srgbClr val="D8AB56"/>
              </a:solidFill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D8AB56"/>
                </a:solidFill>
                <a:sym typeface="Arial"/>
              </a:rPr>
              <a:t>班級座號姓名</a:t>
            </a:r>
            <a:endParaRPr sz="2400" b="1" i="0" u="none" strike="noStrike" cap="none" dirty="0">
              <a:solidFill>
                <a:srgbClr val="D8AB56"/>
              </a:solidFill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7602" y="3297735"/>
            <a:ext cx="3974716" cy="527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8789" y="3330802"/>
            <a:ext cx="2316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710" lvl="0"/>
            <a:r>
              <a:rPr lang="zh-TW" altLang="en-US" sz="2400" b="1" dirty="0">
                <a:solidFill>
                  <a:srgbClr val="FFFFFF"/>
                </a:solidFill>
              </a:rPr>
              <a:t>前言</a:t>
            </a:r>
            <a:r>
              <a:rPr lang="zh-TW" altLang="en-US" sz="1600" b="1" dirty="0">
                <a:solidFill>
                  <a:srgbClr val="FFFFFF"/>
                </a:solidFill>
              </a:rPr>
              <a:t>（</a:t>
            </a:r>
            <a:r>
              <a:rPr lang="en-US" altLang="zh-TW" sz="1600" b="1" dirty="0">
                <a:solidFill>
                  <a:srgbClr val="FFFFFF"/>
                </a:solidFill>
              </a:rPr>
              <a:t>100</a:t>
            </a:r>
            <a:r>
              <a:rPr lang="zh-TW" altLang="en-US" sz="1600" b="1" dirty="0">
                <a:solidFill>
                  <a:srgbClr val="FFFFFF"/>
                </a:solidFill>
              </a:rPr>
              <a:t>字簡述）</a:t>
            </a:r>
            <a:endParaRPr lang="zh-TW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846393" y="6071545"/>
            <a:ext cx="7925995" cy="527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571986" y="6011960"/>
            <a:ext cx="647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710" lvl="0" algn="ctr"/>
            <a:r>
              <a:rPr lang="zh-TW" altLang="en-US" sz="3200" b="1" dirty="0">
                <a:solidFill>
                  <a:srgbClr val="FFFFFF"/>
                </a:solidFill>
              </a:rPr>
              <a:t>執行內容、過程、成果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571986" y="8842746"/>
            <a:ext cx="6851045" cy="2727931"/>
          </a:xfrm>
          <a:prstGeom prst="rect">
            <a:avLst/>
          </a:prstGeom>
          <a:noFill/>
          <a:ln w="1174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990001" y="8519261"/>
            <a:ext cx="1603729" cy="527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30090" y="853835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FFFF"/>
                </a:solidFill>
              </a:rPr>
              <a:t>省思與收穫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4769059" y="3792467"/>
            <a:ext cx="8791" cy="2160000"/>
          </a:xfrm>
          <a:prstGeom prst="line">
            <a:avLst/>
          </a:pr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803527" y="6530549"/>
            <a:ext cx="8791" cy="2124000"/>
          </a:xfrm>
          <a:prstGeom prst="line">
            <a:avLst/>
          </a:pr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233382" y="3275888"/>
            <a:ext cx="3297708" cy="2641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263171" y="4304179"/>
            <a:ext cx="1177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710" lvl="0" algn="ctr"/>
            <a:r>
              <a:rPr lang="zh-TW" altLang="en-US" sz="3200" b="1" dirty="0" smtClean="0">
                <a:solidFill>
                  <a:srgbClr val="FFFFFF"/>
                </a:solidFill>
              </a:rPr>
              <a:t>圖片</a:t>
            </a:r>
            <a:endParaRPr lang="zh-TW" altLang="en-US" sz="3200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863109" y="3768558"/>
            <a:ext cx="8791" cy="2160000"/>
          </a:xfrm>
          <a:prstGeom prst="line">
            <a:avLst/>
          </a:pr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839103" y="5917861"/>
            <a:ext cx="3960000" cy="0"/>
          </a:xfrm>
          <a:prstGeom prst="line">
            <a:avLst/>
          </a:pr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7538" y="1529861"/>
            <a:ext cx="8563708" cy="10585940"/>
          </a:xfrm>
          <a:prstGeom prst="rect">
            <a:avLst/>
          </a:prstGeom>
          <a:noFill/>
          <a:ln w="34925" cap="rnd">
            <a:solidFill>
              <a:srgbClr val="FCE502">
                <a:alpha val="7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Google Shape;382;p5"/>
          <p:cNvSpPr/>
          <p:nvPr/>
        </p:nvSpPr>
        <p:spPr>
          <a:xfrm>
            <a:off x="819321" y="139028"/>
            <a:ext cx="7663620" cy="123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102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83;p5"/>
          <p:cNvSpPr/>
          <p:nvPr/>
        </p:nvSpPr>
        <p:spPr>
          <a:xfrm>
            <a:off x="2593730" y="1529861"/>
            <a:ext cx="4431323" cy="128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FCE502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400" b="1" i="0" u="none" strike="noStrike" cap="none" dirty="0">
                <a:solidFill>
                  <a:srgbClr val="FCE502"/>
                </a:solidFill>
                <a:sym typeface="Arial"/>
              </a:rPr>
              <a:t>主題</a:t>
            </a:r>
            <a:r>
              <a:rPr lang="zh-TW" sz="2400" b="1" i="0" u="none" strike="noStrike" cap="none" dirty="0">
                <a:solidFill>
                  <a:srgbClr val="FCE502"/>
                </a:solidFill>
                <a:sym typeface="Arial"/>
              </a:rPr>
              <a:t>名稱</a:t>
            </a:r>
            <a:r>
              <a:rPr lang="zh-TW" sz="2400" b="1" i="0" u="none" strike="noStrike" cap="none" dirty="0">
                <a:solidFill>
                  <a:srgbClr val="FCE502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400" b="1" i="0" u="none" strike="noStrike" cap="none" dirty="0">
              <a:solidFill>
                <a:srgbClr val="FCE502"/>
              </a:solidFill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FCE502"/>
                </a:solidFill>
                <a:sym typeface="Arial"/>
              </a:rPr>
              <a:t>班級座號姓名</a:t>
            </a:r>
            <a:endParaRPr sz="2400" b="1" i="0" u="none" strike="noStrike" cap="none" dirty="0">
              <a:solidFill>
                <a:srgbClr val="FCE502"/>
              </a:solidFill>
              <a:sym typeface="Arial"/>
            </a:endParaRPr>
          </a:p>
        </p:txBody>
      </p:sp>
      <p:sp>
        <p:nvSpPr>
          <p:cNvPr id="8" name="Google Shape;391;p6"/>
          <p:cNvSpPr txBox="1"/>
          <p:nvPr/>
        </p:nvSpPr>
        <p:spPr>
          <a:xfrm>
            <a:off x="1274051" y="3041905"/>
            <a:ext cx="3183649" cy="914243"/>
          </a:xfrm>
          <a:prstGeom prst="roundRect">
            <a:avLst/>
          </a:prstGeom>
          <a:solidFill>
            <a:srgbClr val="5FB6FC"/>
          </a:solidFill>
          <a:ln>
            <a:solidFill>
              <a:srgbClr val="5FB6FC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35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前言</a:t>
            </a:r>
            <a:r>
              <a:rPr lang="zh-TW" alt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TW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zh-TW" alt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字簡述）</a:t>
            </a:r>
            <a:endParaRPr dirty="0"/>
          </a:p>
        </p:txBody>
      </p:sp>
      <p:sp>
        <p:nvSpPr>
          <p:cNvPr id="9" name="Google Shape;391;p6"/>
          <p:cNvSpPr txBox="1"/>
          <p:nvPr/>
        </p:nvSpPr>
        <p:spPr>
          <a:xfrm>
            <a:off x="1274051" y="4483609"/>
            <a:ext cx="7043472" cy="914243"/>
          </a:xfrm>
          <a:prstGeom prst="roundRect">
            <a:avLst/>
          </a:prstGeom>
          <a:gradFill>
            <a:gsLst>
              <a:gs pos="0">
                <a:srgbClr val="EB8732"/>
              </a:gs>
              <a:gs pos="51000">
                <a:srgbClr val="E89630"/>
              </a:gs>
              <a:gs pos="92000">
                <a:srgbClr val="F15361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lvl="0" algn="ctr"/>
            <a:r>
              <a:rPr lang="zh-TW" altLang="en-US" sz="3359" b="1" dirty="0">
                <a:solidFill>
                  <a:srgbClr val="FFFFFF"/>
                </a:solidFill>
              </a:rPr>
              <a:t>執行內容、過程、成果</a:t>
            </a:r>
            <a:endParaRPr lang="zh-TW" altLang="en-US" sz="3600" dirty="0"/>
          </a:p>
        </p:txBody>
      </p:sp>
      <p:sp>
        <p:nvSpPr>
          <p:cNvPr id="10" name="Google Shape;391;p6"/>
          <p:cNvSpPr txBox="1"/>
          <p:nvPr/>
        </p:nvSpPr>
        <p:spPr>
          <a:xfrm>
            <a:off x="1274051" y="10134697"/>
            <a:ext cx="1319679" cy="1817310"/>
          </a:xfrm>
          <a:prstGeom prst="roundRect">
            <a:avLst/>
          </a:prstGeom>
          <a:solidFill>
            <a:srgbClr val="FCFB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359" b="1" dirty="0">
                <a:solidFill>
                  <a:schemeClr val="tx1"/>
                </a:solidFill>
              </a:rPr>
              <a:t>省思</a:t>
            </a:r>
            <a:r>
              <a:rPr lang="zh-TW" altLang="en-US" sz="3359" b="1" dirty="0" smtClean="0">
                <a:solidFill>
                  <a:schemeClr val="tx1"/>
                </a:solidFill>
              </a:rPr>
              <a:t>與</a:t>
            </a:r>
            <a:endParaRPr lang="en-US" altLang="zh-TW" sz="3359" b="1" dirty="0" smtClean="0">
              <a:solidFill>
                <a:schemeClr val="tx1"/>
              </a:solidFill>
            </a:endParaRPr>
          </a:p>
          <a:p>
            <a:pPr marL="147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359" b="1" dirty="0" smtClean="0">
                <a:solidFill>
                  <a:schemeClr val="tx1"/>
                </a:solidFill>
              </a:rPr>
              <a:t>收穫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5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7538" y="1529861"/>
            <a:ext cx="8563708" cy="10585940"/>
          </a:xfrm>
          <a:prstGeom prst="rect">
            <a:avLst/>
          </a:prstGeom>
          <a:solidFill>
            <a:srgbClr val="F0D800"/>
          </a:solidFill>
          <a:ln w="34925" cap="rnd">
            <a:solidFill>
              <a:schemeClr val="tx1"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Google Shape;382;p5"/>
          <p:cNvSpPr/>
          <p:nvPr/>
        </p:nvSpPr>
        <p:spPr>
          <a:xfrm>
            <a:off x="819321" y="139028"/>
            <a:ext cx="7663620" cy="123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102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102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83;p5"/>
          <p:cNvSpPr/>
          <p:nvPr/>
        </p:nvSpPr>
        <p:spPr>
          <a:xfrm>
            <a:off x="2593730" y="1529861"/>
            <a:ext cx="4431323" cy="128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400" b="1" i="0" u="none" strike="noStrike" cap="none" dirty="0">
                <a:solidFill>
                  <a:schemeClr val="tx1"/>
                </a:solidFill>
                <a:sym typeface="Arial"/>
              </a:rPr>
              <a:t>主題</a:t>
            </a:r>
            <a:r>
              <a:rPr lang="zh-TW" sz="2400" b="1" i="0" u="none" strike="noStrike" cap="none" dirty="0">
                <a:solidFill>
                  <a:schemeClr val="tx1"/>
                </a:solidFill>
                <a:sym typeface="Arial"/>
              </a:rPr>
              <a:t>名稱</a:t>
            </a:r>
            <a:r>
              <a:rPr lang="zh-TW" sz="2400" b="1" i="0" u="none" strike="noStrike" cap="none" dirty="0">
                <a:solidFill>
                  <a:schemeClr val="tx1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chemeClr val="tx1"/>
                </a:solidFill>
                <a:sym typeface="Arial"/>
              </a:rPr>
              <a:t>班級座號姓名</a:t>
            </a: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74051" y="3041905"/>
            <a:ext cx="3289155" cy="1014011"/>
            <a:chOff x="1274051" y="3041905"/>
            <a:chExt cx="3289155" cy="1014011"/>
          </a:xfrm>
        </p:grpSpPr>
        <p:sp>
          <p:nvSpPr>
            <p:cNvPr id="11" name="Google Shape;391;p6"/>
            <p:cNvSpPr txBox="1"/>
            <p:nvPr/>
          </p:nvSpPr>
          <p:spPr>
            <a:xfrm>
              <a:off x="1379557" y="3141673"/>
              <a:ext cx="3183649" cy="914243"/>
            </a:xfrm>
            <a:prstGeom prst="rect">
              <a:avLst/>
            </a:prstGeom>
            <a:solidFill>
              <a:srgbClr val="8E810F"/>
            </a:solidFill>
            <a:ln w="381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4771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8" name="Google Shape;391;p6"/>
            <p:cNvSpPr txBox="1"/>
            <p:nvPr/>
          </p:nvSpPr>
          <p:spPr>
            <a:xfrm>
              <a:off x="1274051" y="3041905"/>
              <a:ext cx="3183649" cy="9142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4771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359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前言</a:t>
              </a:r>
              <a:r>
                <a:rPr lang="zh-TW" altLang="en-US" sz="24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（</a:t>
              </a:r>
              <a:r>
                <a:rPr lang="en-US" altLang="zh-TW" sz="24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r>
                <a:rPr lang="zh-TW" altLang="en-US" sz="2400" b="1" i="0" u="none" strike="noStrike" cap="none" dirty="0">
                  <a:solidFill>
                    <a:schemeClr val="tx1"/>
                  </a:solidFill>
                  <a:sym typeface="Arial"/>
                </a:rPr>
                <a:t>字簡述）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Google Shape;391;p6"/>
          <p:cNvSpPr txBox="1"/>
          <p:nvPr/>
        </p:nvSpPr>
        <p:spPr>
          <a:xfrm>
            <a:off x="1379557" y="4591988"/>
            <a:ext cx="6852427" cy="914243"/>
          </a:xfrm>
          <a:prstGeom prst="rect">
            <a:avLst/>
          </a:prstGeom>
          <a:solidFill>
            <a:srgbClr val="8E810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4" name="Google Shape;391;p6"/>
          <p:cNvSpPr txBox="1"/>
          <p:nvPr/>
        </p:nvSpPr>
        <p:spPr>
          <a:xfrm>
            <a:off x="1274051" y="4492220"/>
            <a:ext cx="6817539" cy="9142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lvl="0" algn="ctr"/>
            <a:r>
              <a:rPr lang="zh-TW" altLang="en-US" sz="3359" b="1" dirty="0">
                <a:solidFill>
                  <a:schemeClr val="tx1"/>
                </a:solidFill>
              </a:rPr>
              <a:t>執行內容、過程、成果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16" name="Google Shape;391;p6"/>
          <p:cNvSpPr txBox="1"/>
          <p:nvPr/>
        </p:nvSpPr>
        <p:spPr>
          <a:xfrm>
            <a:off x="1302939" y="9405133"/>
            <a:ext cx="1404403" cy="2124000"/>
          </a:xfrm>
          <a:prstGeom prst="rect">
            <a:avLst/>
          </a:prstGeom>
          <a:solidFill>
            <a:srgbClr val="8E810F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Google Shape;391;p6"/>
          <p:cNvSpPr txBox="1"/>
          <p:nvPr/>
        </p:nvSpPr>
        <p:spPr>
          <a:xfrm>
            <a:off x="1233291" y="9323294"/>
            <a:ext cx="1360439" cy="20977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lvl="0" algn="ctr"/>
            <a:r>
              <a:rPr lang="zh-TW" altLang="en-US" sz="3359" b="1" dirty="0">
                <a:solidFill>
                  <a:schemeClr val="tx1"/>
                </a:solidFill>
              </a:rPr>
              <a:t>省思與</a:t>
            </a:r>
          </a:p>
          <a:p>
            <a:pPr marL="147710" lvl="0" algn="ctr"/>
            <a:r>
              <a:rPr lang="zh-TW" altLang="en-US" sz="3359" b="1" dirty="0">
                <a:solidFill>
                  <a:schemeClr val="tx1"/>
                </a:solidFill>
              </a:rPr>
              <a:t>收穫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602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8ABF8D6-5512-204F-89FE-00E8E2083164}"/>
              </a:ext>
            </a:extLst>
          </p:cNvPr>
          <p:cNvSpPr/>
          <p:nvPr/>
        </p:nvSpPr>
        <p:spPr>
          <a:xfrm>
            <a:off x="-29676" y="0"/>
            <a:ext cx="9630876" cy="12836772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483B310-7FA9-804B-8171-F998F22B46EB}"/>
              </a:ext>
            </a:extLst>
          </p:cNvPr>
          <p:cNvSpPr txBox="1"/>
          <p:nvPr/>
        </p:nvSpPr>
        <p:spPr>
          <a:xfrm>
            <a:off x="1769644" y="9769982"/>
            <a:ext cx="7163144" cy="123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1" name="Google Shape;383;p5"/>
          <p:cNvSpPr/>
          <p:nvPr/>
        </p:nvSpPr>
        <p:spPr>
          <a:xfrm>
            <a:off x="3135554" y="1546396"/>
            <a:ext cx="4431323" cy="128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400" b="1" i="0" u="none" strike="noStrike" cap="none" dirty="0">
                <a:solidFill>
                  <a:schemeClr val="bg1"/>
                </a:solidFill>
                <a:sym typeface="Arial"/>
              </a:rPr>
              <a:t>主題</a:t>
            </a:r>
            <a:r>
              <a:rPr lang="zh-TW" sz="2400" b="1" i="0" u="none" strike="noStrike" cap="none" dirty="0">
                <a:solidFill>
                  <a:schemeClr val="bg1"/>
                </a:solidFill>
                <a:sym typeface="Arial"/>
              </a:rPr>
              <a:t>名稱</a:t>
            </a:r>
            <a:r>
              <a:rPr lang="zh-TW" sz="2400" b="1" i="0" u="none" strike="noStrike" cap="none" dirty="0">
                <a:solidFill>
                  <a:schemeClr val="bg1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2400" b="1" i="0" u="none" strike="noStrike" cap="none" dirty="0">
              <a:solidFill>
                <a:schemeClr val="bg1"/>
              </a:solidFill>
              <a:sym typeface="Arial"/>
            </a:endParaRPr>
          </a:p>
          <a:p>
            <a:pPr marL="0" marR="0" lvl="0" indent="0" algn="ctr" rtl="0">
              <a:lnSpc>
                <a:spcPct val="16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chemeClr val="bg1"/>
                </a:solidFill>
                <a:sym typeface="Arial"/>
              </a:rPr>
              <a:t>班級座號姓名</a:t>
            </a:r>
            <a:endParaRPr sz="2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9675" y="-24394"/>
            <a:ext cx="1890345" cy="128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Google Shape;390;p6"/>
          <p:cNvSpPr/>
          <p:nvPr/>
        </p:nvSpPr>
        <p:spPr>
          <a:xfrm>
            <a:off x="2440962" y="145729"/>
            <a:ext cx="5820508" cy="12741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200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200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200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2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91;p6"/>
          <p:cNvSpPr txBox="1"/>
          <p:nvPr/>
        </p:nvSpPr>
        <p:spPr>
          <a:xfrm>
            <a:off x="3119088" y="2987882"/>
            <a:ext cx="3158620" cy="10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i="0" u="none" strike="noStrike" cap="none" dirty="0" smtClean="0">
                <a:solidFill>
                  <a:schemeClr val="tx1"/>
                </a:solidFill>
                <a:sym typeface="Arial"/>
              </a:rPr>
              <a:t>（</a:t>
            </a:r>
            <a:r>
              <a:rPr lang="en-US" altLang="zh-TW" sz="3200" b="1" i="0" u="none" strike="noStrike" cap="none" dirty="0">
                <a:solidFill>
                  <a:schemeClr val="tx1"/>
                </a:solidFill>
                <a:sym typeface="Arial"/>
              </a:rPr>
              <a:t>100</a:t>
            </a:r>
            <a:r>
              <a:rPr lang="zh-TW" altLang="en-US" sz="3200" b="1" i="0" u="none" strike="noStrike" cap="none" dirty="0">
                <a:solidFill>
                  <a:schemeClr val="tx1"/>
                </a:solidFill>
                <a:sym typeface="Arial"/>
              </a:rPr>
              <a:t>字簡述）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9" name="Google Shape;392;p6"/>
          <p:cNvSpPr/>
          <p:nvPr/>
        </p:nvSpPr>
        <p:spPr>
          <a:xfrm>
            <a:off x="1863182" y="5314509"/>
            <a:ext cx="720000" cy="3600000"/>
          </a:xfrm>
          <a:prstGeom prst="snip1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執</a:t>
            </a:r>
            <a:endParaRPr lang="en-US" altLang="zh-TW" sz="2800" b="1" i="0" u="none" strike="noStrike" cap="none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行</a:t>
            </a:r>
            <a:r>
              <a:rPr lang="zh-TW" altLang="en-US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內容</a:t>
            </a:r>
            <a:endParaRPr lang="en-US" altLang="zh-TW" sz="2800" b="1" i="0" u="none" strike="noStrike" cap="none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endParaRPr lang="en-US" altLang="zh-TW" sz="2800" b="1" i="0" u="none" strike="noStrike" cap="none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過</a:t>
            </a:r>
            <a:endParaRPr lang="en-US" altLang="zh-TW" sz="2800" b="1" i="0" u="none" strike="noStrike" cap="none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程</a:t>
            </a:r>
            <a:endParaRPr sz="1200" dirty="0"/>
          </a:p>
        </p:txBody>
      </p:sp>
      <p:sp>
        <p:nvSpPr>
          <p:cNvPr id="21" name="Google Shape;396;p6"/>
          <p:cNvSpPr txBox="1"/>
          <p:nvPr/>
        </p:nvSpPr>
        <p:spPr>
          <a:xfrm>
            <a:off x="1869041" y="10034908"/>
            <a:ext cx="720000" cy="2262924"/>
          </a:xfrm>
          <a:prstGeom prst="snip1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FFFFFF"/>
                </a:solidFill>
                <a:sym typeface="Arial"/>
              </a:rPr>
              <a:t>省思與</a:t>
            </a:r>
            <a:endParaRPr sz="2800" b="1" i="0" u="none" strike="noStrike" cap="none" dirty="0">
              <a:solidFill>
                <a:srgbClr val="FFFFFF"/>
              </a:solidFill>
              <a:sym typeface="Arial"/>
            </a:endParaRPr>
          </a:p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FFFFFF"/>
                </a:solidFill>
                <a:sym typeface="Arial"/>
              </a:rPr>
              <a:t>收穫</a:t>
            </a:r>
            <a:endParaRPr sz="28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96;p6"/>
          <p:cNvSpPr txBox="1"/>
          <p:nvPr/>
        </p:nvSpPr>
        <p:spPr>
          <a:xfrm>
            <a:off x="1869041" y="2839768"/>
            <a:ext cx="720000" cy="1377375"/>
          </a:xfrm>
          <a:prstGeom prst="snip1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147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altLang="en-US" sz="2800" b="1" i="0" u="none" strike="noStrike" cap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前</a:t>
            </a:r>
            <a:endParaRPr lang="en-US" altLang="zh-TW" sz="2800" b="1" i="0" u="none" strike="noStrike" cap="none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47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言</a:t>
            </a:r>
            <a:endParaRPr lang="en-US" altLang="zh-TW" sz="2800" b="1" dirty="0" smtClean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78ABF8D6-5512-204F-89FE-00E8E2083164}"/>
              </a:ext>
            </a:extLst>
          </p:cNvPr>
          <p:cNvSpPr/>
          <p:nvPr/>
        </p:nvSpPr>
        <p:spPr>
          <a:xfrm>
            <a:off x="398585" y="357558"/>
            <a:ext cx="8788399" cy="12268200"/>
          </a:xfrm>
          <a:prstGeom prst="rect">
            <a:avLst/>
          </a:prstGeom>
          <a:solidFill>
            <a:schemeClr val="bg1">
              <a:alpha val="8491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6" name="Google Shape;390;p6"/>
          <p:cNvSpPr/>
          <p:nvPr/>
        </p:nvSpPr>
        <p:spPr>
          <a:xfrm>
            <a:off x="398585" y="249273"/>
            <a:ext cx="8788399" cy="127415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200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200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200" b="1" i="0" u="none" strike="noStrike" cap="none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歷程</a:t>
            </a:r>
            <a:r>
              <a:rPr lang="zh-TW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成果</a:t>
            </a:r>
            <a:r>
              <a:rPr lang="zh-TW" altLang="en-US" sz="32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海報</a:t>
            </a:r>
            <a:endParaRPr sz="32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91;p6"/>
          <p:cNvSpPr txBox="1"/>
          <p:nvPr/>
        </p:nvSpPr>
        <p:spPr>
          <a:xfrm>
            <a:off x="872536" y="2756048"/>
            <a:ext cx="3183649" cy="10874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35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前言</a:t>
            </a:r>
            <a:r>
              <a:rPr lang="zh-TW" alt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TW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zh-TW" alt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字簡述）</a:t>
            </a:r>
            <a:endParaRPr dirty="0"/>
          </a:p>
        </p:txBody>
      </p:sp>
      <p:sp>
        <p:nvSpPr>
          <p:cNvPr id="28" name="Google Shape;392;p6"/>
          <p:cNvSpPr/>
          <p:nvPr/>
        </p:nvSpPr>
        <p:spPr>
          <a:xfrm>
            <a:off x="872536" y="5263062"/>
            <a:ext cx="7931249" cy="6093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77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5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執行內容、過程、成果</a:t>
            </a:r>
            <a:endParaRPr dirty="0"/>
          </a:p>
        </p:txBody>
      </p:sp>
      <p:sp>
        <p:nvSpPr>
          <p:cNvPr id="29" name="Google Shape;393;p6"/>
          <p:cNvSpPr/>
          <p:nvPr/>
        </p:nvSpPr>
        <p:spPr>
          <a:xfrm>
            <a:off x="1981003" y="1479620"/>
            <a:ext cx="5639194" cy="13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1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ym typeface="DFKai-SB"/>
              </a:rPr>
              <a:t>「主題</a:t>
            </a:r>
            <a:r>
              <a:rPr lang="zh-TW" altLang="en-US" sz="2800" b="1" dirty="0"/>
              <a:t>名稱</a:t>
            </a:r>
            <a:r>
              <a:rPr lang="zh-TW" altLang="en-US" sz="2800" b="1" dirty="0">
                <a:sym typeface="PMingLiu"/>
              </a:rPr>
              <a:t>」</a:t>
            </a:r>
            <a:endParaRPr sz="2800" b="1" dirty="0"/>
          </a:p>
          <a:p>
            <a:pPr marL="0" marR="0" lvl="0" indent="0" algn="ctr" rtl="0">
              <a:lnSpc>
                <a:spcPct val="141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班級座號姓名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96;p6"/>
          <p:cNvSpPr txBox="1"/>
          <p:nvPr/>
        </p:nvSpPr>
        <p:spPr>
          <a:xfrm>
            <a:off x="872539" y="9815004"/>
            <a:ext cx="824511" cy="2308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省思與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收穫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483B310-7FA9-804B-8171-F998F22B46EB}"/>
              </a:ext>
            </a:extLst>
          </p:cNvPr>
          <p:cNvSpPr txBox="1"/>
          <p:nvPr/>
        </p:nvSpPr>
        <p:spPr>
          <a:xfrm>
            <a:off x="1769644" y="9769982"/>
            <a:ext cx="7163144" cy="123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2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1248105" y="214039"/>
            <a:ext cx="7241528" cy="2696015"/>
          </a:xfrm>
          <a:prstGeom prst="rect">
            <a:avLst/>
          </a:prstGeom>
          <a:solidFill>
            <a:schemeClr val="lt1">
              <a:alpha val="73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5" name="Google Shape;305;p1"/>
          <p:cNvSpPr txBox="1">
            <a:spLocks noGrp="1"/>
          </p:cNvSpPr>
          <p:nvPr>
            <p:ph type="title"/>
          </p:nvPr>
        </p:nvSpPr>
        <p:spPr>
          <a:xfrm>
            <a:off x="1248105" y="60658"/>
            <a:ext cx="7241528" cy="160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10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度 學習歷程成果海報</a:t>
            </a:r>
            <a:endParaRPr sz="310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"/>
          <p:cNvSpPr/>
          <p:nvPr/>
        </p:nvSpPr>
        <p:spPr>
          <a:xfrm>
            <a:off x="841007" y="4316301"/>
            <a:ext cx="7909341" cy="696246"/>
          </a:xfrm>
          <a:prstGeom prst="roundRect">
            <a:avLst/>
          </a:prstGeom>
          <a:solidFill>
            <a:srgbClr val="CB9A87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771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77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3618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執行內容、</a:t>
            </a:r>
            <a:r>
              <a:rPr lang="zh-TW" sz="3618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過程</a:t>
            </a:r>
            <a:endParaRPr dirty="0"/>
          </a:p>
        </p:txBody>
      </p:sp>
      <p:sp>
        <p:nvSpPr>
          <p:cNvPr id="313" name="Google Shape;313;p1"/>
          <p:cNvSpPr txBox="1"/>
          <p:nvPr/>
        </p:nvSpPr>
        <p:spPr>
          <a:xfrm>
            <a:off x="860460" y="5173543"/>
            <a:ext cx="7909341" cy="291205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3111737" y="1277115"/>
            <a:ext cx="3514264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74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主題</a:t>
            </a: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名稱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74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班級座號姓名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841007" y="3426830"/>
            <a:ext cx="7909341" cy="720818"/>
          </a:xfrm>
          <a:prstGeom prst="flowChartAlternateProcess">
            <a:avLst/>
          </a:prstGeom>
          <a:solidFill>
            <a:srgbClr val="AFACB8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4831" y="3556716"/>
            <a:ext cx="48006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710" lvl="0" algn="ctr">
              <a:lnSpc>
                <a:spcPct val="90000"/>
              </a:lnSpc>
              <a:spcBef>
                <a:spcPts val="969"/>
              </a:spcBef>
              <a:buSzPts val="1800"/>
            </a:pPr>
            <a:r>
              <a:rPr lang="zh-TW" altLang="en-US" sz="3600" b="1" dirty="0" smtClean="0">
                <a:solidFill>
                  <a:schemeClr val="lt1"/>
                </a:solidFill>
              </a:rPr>
              <a:t>前言</a:t>
            </a:r>
            <a:r>
              <a:rPr lang="zh-TW" altLang="en-US" sz="2000" b="1" dirty="0" smtClean="0">
                <a:solidFill>
                  <a:schemeClr val="lt1"/>
                </a:solidFill>
              </a:rPr>
              <a:t>（</a:t>
            </a:r>
            <a:r>
              <a:rPr lang="en-US" altLang="zh-TW" sz="2000" b="1" dirty="0" smtClean="0">
                <a:solidFill>
                  <a:schemeClr val="lt1"/>
                </a:solidFill>
              </a:rPr>
              <a:t>100</a:t>
            </a:r>
            <a:r>
              <a:rPr lang="zh-TW" altLang="en-US" sz="2000" b="1" dirty="0" smtClean="0">
                <a:solidFill>
                  <a:schemeClr val="lt1"/>
                </a:solidFill>
              </a:rPr>
              <a:t>字簡述</a:t>
            </a:r>
            <a:r>
              <a:rPr lang="zh-TW" altLang="en-US" sz="3600" b="1" dirty="0" smtClean="0">
                <a:solidFill>
                  <a:schemeClr val="lt1"/>
                </a:solidFill>
              </a:rPr>
              <a:t>）</a:t>
            </a:r>
            <a:endParaRPr lang="zh-TW" altLang="en-US" sz="3600" b="1" dirty="0">
              <a:solidFill>
                <a:schemeClr val="lt1"/>
              </a:solidFill>
            </a:endParaRPr>
          </a:p>
        </p:txBody>
      </p:sp>
      <p:sp>
        <p:nvSpPr>
          <p:cNvPr id="16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841007" y="11428302"/>
            <a:ext cx="7909341" cy="758506"/>
          </a:xfrm>
          <a:prstGeom prst="flowChartAlternateProcess">
            <a:avLst/>
          </a:prstGeom>
          <a:solidFill>
            <a:srgbClr val="B0907C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4831" y="11595877"/>
            <a:ext cx="48006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710" lv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r>
              <a:rPr lang="zh-TW" altLang="en-US" sz="3600" b="1" dirty="0">
                <a:solidFill>
                  <a:schemeClr val="bg1"/>
                </a:solidFill>
              </a:rPr>
              <a:t>省思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與收穫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0" name="Google Shape;313;p1"/>
          <p:cNvSpPr txBox="1"/>
          <p:nvPr/>
        </p:nvSpPr>
        <p:spPr>
          <a:xfrm>
            <a:off x="6535027" y="8418024"/>
            <a:ext cx="2215321" cy="2786248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" name="Google Shape;313;p1"/>
          <p:cNvSpPr txBox="1"/>
          <p:nvPr/>
        </p:nvSpPr>
        <p:spPr>
          <a:xfrm>
            <a:off x="841007" y="8396950"/>
            <a:ext cx="2079748" cy="2786248"/>
          </a:xfrm>
          <a:prstGeom prst="roundRect">
            <a:avLst/>
          </a:prstGeom>
          <a:solidFill>
            <a:srgbClr val="A4A296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" name="Google Shape;313;p1"/>
          <p:cNvSpPr txBox="1"/>
          <p:nvPr/>
        </p:nvSpPr>
        <p:spPr>
          <a:xfrm>
            <a:off x="3689715" y="8407487"/>
            <a:ext cx="2022232" cy="2786248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0196" y="9490403"/>
            <a:ext cx="12573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710" lvl="0" algn="ctr">
              <a:lnSpc>
                <a:spcPct val="90000"/>
              </a:lnSpc>
            </a:pPr>
            <a:r>
              <a:rPr lang="zh-TW" altLang="en-US" sz="3600" b="1" dirty="0" smtClean="0">
                <a:solidFill>
                  <a:schemeClr val="lt1"/>
                </a:solidFill>
              </a:rPr>
              <a:t>成果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1248105" y="214039"/>
            <a:ext cx="7241528" cy="2696015"/>
          </a:xfrm>
          <a:prstGeom prst="rect">
            <a:avLst/>
          </a:prstGeom>
          <a:solidFill>
            <a:schemeClr val="lt1">
              <a:alpha val="73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5" name="Google Shape;305;p1"/>
          <p:cNvSpPr txBox="1">
            <a:spLocks noGrp="1"/>
          </p:cNvSpPr>
          <p:nvPr>
            <p:ph type="title"/>
          </p:nvPr>
        </p:nvSpPr>
        <p:spPr>
          <a:xfrm>
            <a:off x="1248105" y="60658"/>
            <a:ext cx="7241528" cy="160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10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度 學習歷程成果海報</a:t>
            </a:r>
            <a:endParaRPr sz="310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"/>
          <p:cNvSpPr txBox="1"/>
          <p:nvPr/>
        </p:nvSpPr>
        <p:spPr>
          <a:xfrm>
            <a:off x="2022231" y="5450715"/>
            <a:ext cx="7143324" cy="2613938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3111737" y="1277115"/>
            <a:ext cx="3514264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74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主題</a:t>
            </a: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名稱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74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班級座號姓名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656529" y="3313447"/>
            <a:ext cx="360000" cy="900000"/>
          </a:xfrm>
          <a:prstGeom prst="snip1Rect">
            <a:avLst/>
          </a:prstGeom>
          <a:solidFill>
            <a:srgbClr val="AFACB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269" y="3482274"/>
            <a:ext cx="48006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710" lvl="0" algn="ctr">
              <a:lnSpc>
                <a:spcPct val="90000"/>
              </a:lnSpc>
              <a:spcBef>
                <a:spcPts val="969"/>
              </a:spcBef>
              <a:buSzPts val="1800"/>
            </a:pPr>
            <a:r>
              <a:rPr lang="zh-TW" altLang="en-US" sz="3600" b="1" dirty="0" smtClean="0">
                <a:solidFill>
                  <a:schemeClr val="tx1"/>
                </a:solidFill>
              </a:rPr>
              <a:t>前言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100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字簡述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）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68" y="11600702"/>
            <a:ext cx="48006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7710" lv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r>
              <a:rPr lang="zh-TW" altLang="en-US" sz="3600" b="1" dirty="0">
                <a:solidFill>
                  <a:schemeClr val="tx1"/>
                </a:solidFill>
              </a:rPr>
              <a:t>省思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與收穫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22" name="Google Shape;313;p1"/>
          <p:cNvSpPr txBox="1"/>
          <p:nvPr/>
        </p:nvSpPr>
        <p:spPr>
          <a:xfrm>
            <a:off x="2677569" y="8881806"/>
            <a:ext cx="2777002" cy="2336813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9071" y="8383949"/>
            <a:ext cx="12573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710" lvl="0" algn="ctr">
              <a:lnSpc>
                <a:spcPct val="90000"/>
              </a:lnSpc>
            </a:pPr>
            <a:r>
              <a:rPr lang="zh-TW" altLang="en-US" sz="3600" b="1" dirty="0" smtClean="0">
                <a:solidFill>
                  <a:schemeClr val="tx1"/>
                </a:solidFill>
              </a:rPr>
              <a:t>成果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0456" y="4535455"/>
            <a:ext cx="356572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710" lvl="0" algn="ctr">
              <a:lnSpc>
                <a:spcPct val="90000"/>
              </a:lnSpc>
            </a:pPr>
            <a:r>
              <a:rPr lang="zh-TW" altLang="en-US" sz="3600" b="1" dirty="0">
                <a:solidFill>
                  <a:schemeClr val="tx1"/>
                </a:solidFill>
              </a:rPr>
              <a:t>執行內容、過程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658482" y="4380921"/>
            <a:ext cx="360000" cy="900000"/>
          </a:xfrm>
          <a:prstGeom prst="snip1Rect">
            <a:avLst/>
          </a:prstGeom>
          <a:solidFill>
            <a:srgbClr val="CB9A8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659071" y="8188605"/>
            <a:ext cx="360000" cy="900000"/>
          </a:xfrm>
          <a:prstGeom prst="snip1Rect">
            <a:avLst/>
          </a:prstGeom>
          <a:solidFill>
            <a:srgbClr val="A4A29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" name="Google Shape;313;p1">
            <a:extLst>
              <a:ext uri="{FF2B5EF4-FFF2-40B4-BE49-F238E27FC236}">
                <a16:creationId xmlns:a16="http://schemas.microsoft.com/office/drawing/2014/main" id="{5E471548-592C-714B-BB86-209972CBC60B}"/>
              </a:ext>
            </a:extLst>
          </p:cNvPr>
          <p:cNvSpPr txBox="1"/>
          <p:nvPr/>
        </p:nvSpPr>
        <p:spPr>
          <a:xfrm>
            <a:off x="791079" y="11446168"/>
            <a:ext cx="360000" cy="900000"/>
          </a:xfrm>
          <a:prstGeom prst="snip1Rect">
            <a:avLst/>
          </a:prstGeom>
          <a:solidFill>
            <a:srgbClr val="B0907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" name="Google Shape;313;p1"/>
          <p:cNvSpPr txBox="1"/>
          <p:nvPr/>
        </p:nvSpPr>
        <p:spPr>
          <a:xfrm>
            <a:off x="6388553" y="8881805"/>
            <a:ext cx="2777002" cy="2336813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585" b="1" i="0" u="none" strike="noStrike" cap="non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2418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7B86438-21AC-2240-A7B3-2107987C8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2254" y="1582253"/>
            <a:ext cx="12801960" cy="9637453"/>
          </a:xfrm>
          <a:prstGeom prst="rect">
            <a:avLst/>
          </a:prstGeom>
        </p:spPr>
      </p:pic>
      <p:sp>
        <p:nvSpPr>
          <p:cNvPr id="325" name="Google Shape;325;p2"/>
          <p:cNvSpPr txBox="1">
            <a:spLocks noGrp="1"/>
          </p:cNvSpPr>
          <p:nvPr>
            <p:ph type="title"/>
          </p:nvPr>
        </p:nvSpPr>
        <p:spPr>
          <a:xfrm>
            <a:off x="1262063" y="-60148"/>
            <a:ext cx="7241528" cy="160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102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高雄市立中山高中</a:t>
            </a:r>
            <a:br>
              <a:rPr lang="zh-TW" sz="3102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102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3102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3102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學年</a:t>
            </a:r>
            <a:r>
              <a:rPr lang="zh-TW" altLang="en-US" sz="3102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度 </a:t>
            </a:r>
            <a:r>
              <a:rPr lang="zh-TW" sz="3102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學習</a:t>
            </a:r>
            <a:r>
              <a:rPr lang="zh-TW" altLang="en-US" sz="3102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歷程成果海報</a:t>
            </a:r>
            <a:endParaRPr sz="3102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"/>
          <p:cNvSpPr txBox="1"/>
          <p:nvPr/>
        </p:nvSpPr>
        <p:spPr>
          <a:xfrm>
            <a:off x="660375" y="2797148"/>
            <a:ext cx="2124050" cy="1782494"/>
          </a:xfrm>
          <a:prstGeom prst="rect">
            <a:avLst/>
          </a:prstGeom>
          <a:solidFill>
            <a:srgbClr val="414141"/>
          </a:solidFill>
          <a:ln w="9525" cap="sq" cmpd="dbl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771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前言</a:t>
            </a:r>
            <a:endParaRPr lang="en-US" altLang="zh-TW"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（</a:t>
            </a:r>
            <a:r>
              <a:rPr lang="en-US" altLang="zh-TW" sz="2000" b="1" dirty="0">
                <a:solidFill>
                  <a:schemeClr val="lt1"/>
                </a:solidFill>
              </a:rPr>
              <a:t>100</a:t>
            </a:r>
            <a:r>
              <a:rPr lang="zh-TW" altLang="en-US" sz="2000" b="1" dirty="0">
                <a:solidFill>
                  <a:schemeClr val="lt1"/>
                </a:solidFill>
              </a:rPr>
              <a:t>字簡述）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"/>
          <p:cNvSpPr/>
          <p:nvPr/>
        </p:nvSpPr>
        <p:spPr>
          <a:xfrm>
            <a:off x="660376" y="4860773"/>
            <a:ext cx="5893744" cy="593392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771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18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執行內容、過程、成果</a:t>
            </a:r>
            <a:endParaRPr dirty="0"/>
          </a:p>
        </p:txBody>
      </p:sp>
      <p:sp>
        <p:nvSpPr>
          <p:cNvPr id="328" name="Google Shape;328;p2"/>
          <p:cNvSpPr txBox="1"/>
          <p:nvPr/>
        </p:nvSpPr>
        <p:spPr>
          <a:xfrm>
            <a:off x="660375" y="5382801"/>
            <a:ext cx="8377810" cy="4273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8125" tIns="59050" rIns="118125" bIns="59050" anchor="t" anchorCtr="0">
            <a:noAutofit/>
          </a:bodyPr>
          <a:lstStyle/>
          <a:p>
            <a:pPr lvl="0">
              <a:lnSpc>
                <a:spcPct val="120000"/>
              </a:lnSpc>
              <a:buSzPts val="1800"/>
            </a:pPr>
            <a:endParaRPr lang="zh-TW" altLang="en-US" sz="2585" b="1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29" name="Google Shape;329;p2"/>
          <p:cNvSpPr/>
          <p:nvPr/>
        </p:nvSpPr>
        <p:spPr>
          <a:xfrm>
            <a:off x="660376" y="9865766"/>
            <a:ext cx="7829700" cy="25294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68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0" name="Google Shape;330;p2"/>
          <p:cNvSpPr txBox="1"/>
          <p:nvPr/>
        </p:nvSpPr>
        <p:spPr>
          <a:xfrm>
            <a:off x="8490076" y="9867926"/>
            <a:ext cx="612000" cy="2587419"/>
          </a:xfrm>
          <a:prstGeom prst="rect">
            <a:avLst/>
          </a:prstGeom>
          <a:solidFill>
            <a:srgbClr val="001920"/>
          </a:solidFill>
          <a:ln>
            <a:noFill/>
          </a:ln>
        </p:spPr>
        <p:txBody>
          <a:bodyPr spcFirstLastPara="1" wrap="square" lIns="118125" tIns="59050" rIns="118125" bIns="59050" anchor="ctr" anchorCtr="0">
            <a:noAutofit/>
          </a:bodyPr>
          <a:lstStyle/>
          <a:p>
            <a:pPr marL="14771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省思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771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收穫</a:t>
            </a:r>
            <a:endParaRPr sz="1100" dirty="0"/>
          </a:p>
        </p:txBody>
      </p:sp>
      <p:sp>
        <p:nvSpPr>
          <p:cNvPr id="332" name="Google Shape;332;p2"/>
          <p:cNvSpPr/>
          <p:nvPr/>
        </p:nvSpPr>
        <p:spPr>
          <a:xfrm>
            <a:off x="2217309" y="1398909"/>
            <a:ext cx="5893744" cy="134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3075"/>
              </a:lnSpc>
            </a:pPr>
            <a:r>
              <a:rPr lang="zh-TW" sz="36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</a:rPr>
              <a:t>主題名稱</a:t>
            </a:r>
            <a:r>
              <a:rPr lang="zh-TW" sz="36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sz="36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班級座號</a:t>
            </a:r>
            <a:r>
              <a:rPr lang="zh-TW" sz="3600" b="1" i="0" u="none" strike="noStrike" cap="none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姓名</a:t>
            </a:r>
            <a:endParaRPr sz="3600" b="1" i="0" u="none" strike="noStrike" cap="none" dirty="0">
              <a:solidFill>
                <a:schemeClr val="accent6">
                  <a:lumMod val="50000"/>
                </a:schemeClr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3" name="Google Shape;333;p2"/>
          <p:cNvSpPr txBox="1"/>
          <p:nvPr/>
        </p:nvSpPr>
        <p:spPr>
          <a:xfrm>
            <a:off x="2784425" y="2797148"/>
            <a:ext cx="6253760" cy="17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</a:pPr>
            <a:endParaRPr sz="2068" b="1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橙紅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303</Words>
  <Application>Microsoft Office PowerPoint</Application>
  <PresentationFormat>A3 紙張 (297x420 公釐)</PresentationFormat>
  <Paragraphs>93</Paragraphs>
  <Slides>11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PMingLiu</vt:lpstr>
      <vt:lpstr>新細明體</vt:lpstr>
      <vt:lpstr>DFKai-SB</vt:lpstr>
      <vt:lpstr>Arial</vt:lpstr>
      <vt:lpstr>Calibri</vt:lpstr>
      <vt:lpstr>1_Office 佈景主題</vt:lpstr>
      <vt:lpstr>Office 佈景主題</vt:lpstr>
      <vt:lpstr>3_Office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高雄市立中山高中 111學年度 學習歷程成果海報</vt:lpstr>
      <vt:lpstr>高雄市立中山高中 111學年度 學習歷程成果海報</vt:lpstr>
      <vt:lpstr>高雄市立中山高中 111學年度 學習歷程成果海報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高雄市立中山高中 109學年第二學期 學習歷程成果海報</dc:title>
  <dc:creator>user</dc:creator>
  <cp:lastModifiedBy>user</cp:lastModifiedBy>
  <cp:revision>62</cp:revision>
  <dcterms:created xsi:type="dcterms:W3CDTF">2021-01-04T05:52:06Z</dcterms:created>
  <dcterms:modified xsi:type="dcterms:W3CDTF">2023-05-25T05:26:24Z</dcterms:modified>
</cp:coreProperties>
</file>